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9" r:id="rId5"/>
    <p:sldMasterId id="2147483704" r:id="rId6"/>
    <p:sldMasterId id="2147483729" r:id="rId7"/>
  </p:sldMasterIdLst>
  <p:notesMasterIdLst>
    <p:notesMasterId r:id="rId33"/>
  </p:notesMasterIdLst>
  <p:sldIdLst>
    <p:sldId id="265" r:id="rId8"/>
    <p:sldId id="503" r:id="rId9"/>
    <p:sldId id="264" r:id="rId10"/>
    <p:sldId id="259" r:id="rId11"/>
    <p:sldId id="260" r:id="rId12"/>
    <p:sldId id="261" r:id="rId13"/>
    <p:sldId id="1192" r:id="rId14"/>
    <p:sldId id="1193" r:id="rId15"/>
    <p:sldId id="504" r:id="rId16"/>
    <p:sldId id="262" r:id="rId17"/>
    <p:sldId id="263" r:id="rId18"/>
    <p:sldId id="1194" r:id="rId19"/>
    <p:sldId id="273" r:id="rId20"/>
    <p:sldId id="274" r:id="rId21"/>
    <p:sldId id="277" r:id="rId22"/>
    <p:sldId id="275" r:id="rId23"/>
    <p:sldId id="276" r:id="rId24"/>
    <p:sldId id="278" r:id="rId25"/>
    <p:sldId id="279" r:id="rId26"/>
    <p:sldId id="280" r:id="rId27"/>
    <p:sldId id="281" r:id="rId28"/>
    <p:sldId id="282" r:id="rId29"/>
    <p:sldId id="283" r:id="rId30"/>
    <p:sldId id="272" r:id="rId31"/>
    <p:sldId id="83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52A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9135A-94C9-4160-87E4-4E0BCBF7CA52}" v="452" dt="2019-01-08T07:51:07.7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0903" autoAdjust="0"/>
  </p:normalViewPr>
  <p:slideViewPr>
    <p:cSldViewPr snapToGrid="0">
      <p:cViewPr varScale="1">
        <p:scale>
          <a:sx n="82" d="100"/>
          <a:sy n="82" d="100"/>
        </p:scale>
        <p:origin x="495" y="45"/>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26199-1B85-4ABC-88DC-96966C5985FF}"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5B89E-6823-435C-AE28-A83C7BC15C75}" type="slidenum">
              <a:rPr lang="en-US" smtClean="0"/>
              <a:t>‹#›</a:t>
            </a:fld>
            <a:endParaRPr lang="en-US"/>
          </a:p>
        </p:txBody>
      </p:sp>
    </p:spTree>
    <p:extLst>
      <p:ext uri="{BB962C8B-B14F-4D97-AF65-F5344CB8AC3E}">
        <p14:creationId xmlns:p14="http://schemas.microsoft.com/office/powerpoint/2010/main" val="3775830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534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17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3901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34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2489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39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451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43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455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10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40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A02596-29D4-4C9A-A8CE-E4EA4C3900E9}"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mn-ea"/>
                <a:cs typeface="+mn-cs"/>
              </a:r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447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12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490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4042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69EAF6-A028-4026-8D0C-5B0DEE7D8FA3}"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50"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495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42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6426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61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047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864B72DF-B3EA-4583-9BB2-F60E8C84579C}" type="slidenum">
              <a:rPr lang="ja-JP" altLang="en-US" smtClean="0"/>
              <a:pPr>
                <a:defRPr/>
              </a:pPr>
              <a:t>7</a:t>
            </a:fld>
            <a:endParaRPr lang="en-US" altLang="ja-JP" dirty="0"/>
          </a:p>
        </p:txBody>
      </p:sp>
    </p:spTree>
    <p:extLst>
      <p:ext uri="{BB962C8B-B14F-4D97-AF65-F5344CB8AC3E}">
        <p14:creationId xmlns:p14="http://schemas.microsoft.com/office/powerpoint/2010/main" val="3728704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p>
        </p:txBody>
      </p:sp>
      <p:sp>
        <p:nvSpPr>
          <p:cNvPr id="4" name="日付プレースホルダー 3"/>
          <p:cNvSpPr>
            <a:spLocks noGrp="1"/>
          </p:cNvSpPr>
          <p:nvPr>
            <p:ph type="dt" idx="10"/>
          </p:nvPr>
        </p:nvSpPr>
        <p:spPr/>
        <p:txBody>
          <a:bodyPr/>
          <a:lstStyle/>
          <a:p>
            <a:fld id="{54507121-4573-4F26-A091-10608AC45D19}" type="datetime1">
              <a:rPr lang="en-US" altLang="ja-JP" smtClean="0"/>
              <a:t>1/8/2019</a:t>
            </a:fld>
            <a:endParaRPr lang="en-US"/>
          </a:p>
        </p:txBody>
      </p:sp>
      <p:sp>
        <p:nvSpPr>
          <p:cNvPr id="5" name="スライド番号プレースホルダー 4"/>
          <p:cNvSpPr>
            <a:spLocks noGrp="1"/>
          </p:cNvSpPr>
          <p:nvPr>
            <p:ph type="sldNum" sz="quarter" idx="11"/>
          </p:nvPr>
        </p:nvSpPr>
        <p:spPr/>
        <p:txBody>
          <a:bodyPr/>
          <a:lstStyle/>
          <a:p>
            <a:fld id="{B4008EB6-D09E-4580-8CD6-DDB14511944F}" type="slidenum">
              <a:rPr lang="en-US" smtClean="0"/>
              <a:t>8</a:t>
            </a:fld>
            <a:endParaRPr lang="en-US"/>
          </a:p>
        </p:txBody>
      </p:sp>
      <p:sp>
        <p:nvSpPr>
          <p:cNvPr id="6" name="ヘッダー プレースホルダー 5"/>
          <p:cNvSpPr>
            <a:spLocks noGrp="1"/>
          </p:cNvSpPr>
          <p:nvPr>
            <p:ph type="hdr" sz="quarter" idx="12"/>
          </p:nvPr>
        </p:nvSpPr>
        <p:spPr/>
        <p:txBody>
          <a:bodyPr/>
          <a:lstStyle/>
          <a:p>
            <a:r>
              <a:rPr lang="en-US"/>
              <a:t>Microsoft Office365</a:t>
            </a:r>
          </a:p>
        </p:txBody>
      </p:sp>
      <p:sp>
        <p:nvSpPr>
          <p:cNvPr id="7" name="フッター プレースホルダー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369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日付プレースホルダー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5312A1-AD47-4288-AFD3-1454653CCEE6}" type="datetime8">
              <a:rPr kumimoji="0" lang="en-US" altLang="ja-JP" sz="1200" b="0" i="0" u="none" strike="noStrike" kern="1200" cap="none" spc="0" normalizeH="0" baseline="0" noProof="0" smtClean="0">
                <a:ln>
                  <a:noFill/>
                </a:ln>
                <a:solidFill>
                  <a:prstClr val="black"/>
                </a:solidFill>
                <a:effectLst/>
                <a:uLnTx/>
                <a:uFillTx/>
                <a:latin typeface="Segoe UI" pitchFamily="34" charset="0"/>
                <a:ea typeface="+mn-ea"/>
                <a:cs typeface="+mn-cs"/>
              </a:rPr>
              <a:t>1/8/2019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9385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latin typeface="游ゴシック" panose="020B0400000000000000" pitchFamily="50" charset="-128"/>
                <a:ea typeface="游ゴシック" panose="020B0400000000000000" pitchFamily="50" charset="-128"/>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游ゴシック" panose="020B0400000000000000" pitchFamily="50" charset="-128"/>
                <a:ea typeface="游ゴシック" panose="020B0400000000000000" pitchFamily="50" charset="-128"/>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93822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425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7738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26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64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5332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05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9155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500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263268"/>
          </a:xfrm>
        </p:spPr>
        <p:txBody>
          <a:bodyPr/>
          <a:lstStyle>
            <a:lvl1pPr marL="0" indent="0">
              <a:buNone/>
              <a:defRPr>
                <a:solidFill>
                  <a:schemeClr val="tx2"/>
                </a:solidFill>
              </a:defRPr>
            </a:lvl1pPr>
            <a:lvl2pPr marL="0" indent="0">
              <a:buFontTx/>
              <a:buNone/>
              <a:defRPr lang="en-US" dirty="0" smtClean="0"/>
            </a:lvl2pPr>
            <a:lvl3pPr marL="224054" indent="0">
              <a:buNone/>
              <a:defRPr lang="en-US" dirty="0" smtClean="0"/>
            </a:lvl3pPr>
            <a:lvl4pPr marL="448107" indent="0">
              <a:buNone/>
              <a:defRPr lang="en-US" dirty="0" smtClean="0"/>
            </a:lvl4pPr>
            <a:lvl5pPr marL="672161"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8986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649893"/>
          </a:xfrm>
        </p:spPr>
        <p:txBody>
          <a:bodyPr/>
          <a:lstStyle>
            <a:lvl1pPr marL="0" indent="0">
              <a:spcBef>
                <a:spcPts val="1200"/>
              </a:spcBef>
              <a:buNone/>
              <a:defRPr sz="40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2000">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indent="0">
              <a:buNone/>
              <a:defRPr sz="2000">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2000">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2000">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64989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Slide Number Placeholder 9"/>
          <p:cNvSpPr>
            <a:spLocks noGrp="1"/>
          </p:cNvSpPr>
          <p:nvPr>
            <p:ph type="sldNum" sz="quarter" idx="13"/>
          </p:nvPr>
        </p:nvSpPr>
        <p:spPr>
          <a:xfrm>
            <a:off x="63514" y="6574661"/>
            <a:ext cx="560832" cy="219456"/>
          </a:xfrm>
          <a:prstGeom prst="rect">
            <a:avLst/>
          </a:prstGeom>
        </p:spPr>
        <p:txBody>
          <a:bodyPr lIns="121899" tIns="60949" rIns="121899" bIns="60949" anchor="ctr"/>
          <a:lstStyle>
            <a:lvl1pPr algn="l">
              <a:defRPr sz="12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defRPr/>
            </a:pPr>
            <a:fld id="{727B4C2D-45E2-4621-8491-2995EB46A674}" type="slidenum">
              <a:rPr lang="en-US" smtClean="0">
                <a:gradFill>
                  <a:gsLst>
                    <a:gs pos="100000">
                      <a:srgbClr val="797A7D"/>
                    </a:gs>
                    <a:gs pos="0">
                      <a:srgbClr val="797A7D"/>
                    </a:gs>
                  </a:gsLst>
                  <a:lin ang="5400000" scaled="0"/>
                </a:gradFill>
              </a:rPr>
              <a:pPr defTabSz="914363">
                <a:defRPr/>
              </a:pPr>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286035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en-US" dirty="0"/>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atin typeface="游ゴシック" panose="020B0400000000000000" pitchFamily="50" charset="-128"/>
                <a:ea typeface="游ゴシック" panose="020B0400000000000000" pitchFamily="50" charset="-128"/>
              </a:defRPr>
            </a:lvl1pPr>
            <a:lvl2pPr marL="224097" indent="0">
              <a:buNone/>
              <a:defRPr>
                <a:latin typeface="游ゴシック" panose="020B0400000000000000" pitchFamily="50" charset="-128"/>
                <a:ea typeface="游ゴシック" panose="020B0400000000000000" pitchFamily="50" charset="-128"/>
              </a:defRPr>
            </a:lvl2pPr>
            <a:lvl3pPr marL="448193" indent="0">
              <a:buNone/>
              <a:defRPr>
                <a:latin typeface="游ゴシック" panose="020B0400000000000000" pitchFamily="50" charset="-128"/>
                <a:ea typeface="游ゴシック" panose="020B0400000000000000" pitchFamily="50" charset="-128"/>
              </a:defRPr>
            </a:lvl3pPr>
            <a:lvl4pPr marL="672290" indent="0">
              <a:buNone/>
              <a:defRPr>
                <a:latin typeface="游ゴシック" panose="020B0400000000000000" pitchFamily="50" charset="-128"/>
                <a:ea typeface="游ゴシック" panose="020B0400000000000000" pitchFamily="50" charset="-128"/>
              </a:defRPr>
            </a:lvl4pPr>
            <a:lvl5pPr marL="896386" indent="0">
              <a:buNone/>
              <a:defRPr>
                <a:latin typeface="游ゴシック" panose="020B0400000000000000" pitchFamily="50" charset="-128"/>
                <a:ea typeface="游ゴシック" panose="020B0400000000000000"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66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txBox="1">
            <a:spLocks/>
          </p:cNvSpPr>
          <p:nvPr userDrawn="1"/>
        </p:nvSpPr>
        <p:spPr>
          <a:xfrm>
            <a:off x="63514" y="6574661"/>
            <a:ext cx="560832" cy="219456"/>
          </a:xfrm>
          <a:prstGeom prst="rect">
            <a:avLst/>
          </a:prstGeom>
        </p:spPr>
        <p:txBody>
          <a:bodyPr lIns="121899" tIns="60949" rIns="121899" bIns="60949" anchor="ctr"/>
          <a:lstStyle>
            <a:defPPr>
              <a:defRPr lang="en-US"/>
            </a:defPPr>
            <a:lvl1pPr marL="0" algn="l" defTabSz="914363" rtl="0" eaLnBrk="1" latinLnBrk="0" hangingPunct="1">
              <a:defRPr sz="1200" kern="12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メイリオ" pitchFamily="50" charset="-128"/>
                <a:ea typeface="メイリオ" pitchFamily="50" charset="-128"/>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100000">
                    <a:srgbClr val="797A7D"/>
                  </a:gs>
                  <a:gs pos="0">
                    <a:srgbClr val="797A7D"/>
                  </a:gs>
                </a:gsLst>
                <a:lin ang="5400000" scaled="0"/>
              </a:gradFill>
              <a:effectLst/>
              <a:uLnTx/>
              <a:uFillTx/>
              <a:latin typeface="メイリオ" pitchFamily="50" charset="-128"/>
              <a:ea typeface="メイリオ" pitchFamily="50" charset="-128"/>
            </a:endParaRPr>
          </a:p>
        </p:txBody>
      </p:sp>
    </p:spTree>
    <p:extLst>
      <p:ext uri="{BB962C8B-B14F-4D97-AF65-F5344CB8AC3E}">
        <p14:creationId xmlns:p14="http://schemas.microsoft.com/office/powerpoint/2010/main" val="31852487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9388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221021"/>
          </a:xfrm>
        </p:spPr>
        <p:txBody>
          <a:bodyPr/>
          <a:lstStyle>
            <a:lvl1pPr marL="0" indent="0">
              <a:buNone/>
              <a:defRPr>
                <a:solidFill>
                  <a:schemeClr val="tx2"/>
                </a:solidFill>
              </a:defRPr>
            </a:lvl1pPr>
            <a:lvl2pPr marL="0" indent="0">
              <a:buFontTx/>
              <a:buNone/>
              <a:defRPr lang="en-US" dirty="0" smtClean="0"/>
            </a:lvl2pPr>
            <a:lvl3pPr marL="224097" indent="0">
              <a:buNone/>
              <a:defRPr lang="en-US" dirty="0" smtClean="0"/>
            </a:lvl3pPr>
            <a:lvl4pPr marL="448193" indent="0">
              <a:buNone/>
              <a:defRPr lang="en-US" dirty="0" smtClean="0"/>
            </a:lvl4pPr>
            <a:lvl5pPr marL="672290"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3590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99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1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20933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488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1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00629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37944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defRPr>
                <a:latin typeface="游ゴシック" panose="020B0400000000000000" pitchFamily="50" charset="-128"/>
                <a:ea typeface="游ゴシック" panose="020B0400000000000000" pitchFamily="50"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883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7098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533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 Placeholder 2">
            <a:extLst>
              <a:ext uri="{FF2B5EF4-FFF2-40B4-BE49-F238E27FC236}">
                <a16:creationId xmlns:a16="http://schemas.microsoft.com/office/drawing/2014/main" id="{17FAB2EF-462E-45D4-B342-F8770667E6C1}"/>
              </a:ext>
            </a:extLst>
          </p:cNvPr>
          <p:cNvSpPr>
            <a:spLocks noGrp="1"/>
          </p:cNvSpPr>
          <p:nvPr>
            <p:ph type="body" sz="quarter" idx="14" hasCustomPrompt="1"/>
          </p:nvPr>
        </p:nvSpPr>
        <p:spPr bwMode="auto">
          <a:xfrm>
            <a:off x="269239" y="3468440"/>
            <a:ext cx="8354964" cy="729943"/>
          </a:xfrm>
          <a:noFill/>
        </p:spPr>
        <p:txBody>
          <a:bodyPr vert="horz" wrap="square" lIns="182880" tIns="146304" rIns="182880" bIns="146304" rtlCol="0">
            <a:spAutoFit/>
          </a:bodyPr>
          <a:lstStyle>
            <a:lvl1pPr>
              <a:defRPr lang="en-US" sz="3137">
                <a:gradFill>
                  <a:gsLst>
                    <a:gs pos="0">
                      <a:schemeClr val="tx1"/>
                    </a:gs>
                    <a:gs pos="100000">
                      <a:schemeClr val="tx1"/>
                    </a:gs>
                  </a:gsLst>
                  <a:lin ang="5400000" scaled="0"/>
                </a:gradFill>
              </a:defRPr>
            </a:lvl1pPr>
          </a:lstStyle>
          <a:p>
            <a:pPr marL="0" lvl="0" indent="0">
              <a:spcBef>
                <a:spcPts val="0"/>
              </a:spcBef>
              <a:buNone/>
            </a:pPr>
            <a:r>
              <a:rPr lang="en-US"/>
              <a:t>Subtitle</a:t>
            </a:r>
          </a:p>
        </p:txBody>
      </p:sp>
    </p:spTree>
    <p:extLst>
      <p:ext uri="{BB962C8B-B14F-4D97-AF65-F5344CB8AC3E}">
        <p14:creationId xmlns:p14="http://schemas.microsoft.com/office/powerpoint/2010/main" val="362787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35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0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5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8870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34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8525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2019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游ゴシック" panose="020B0400000000000000" pitchFamily="50" charset="-128"/>
                <a:ea typeface="游ゴシック" panose="020B0400000000000000" pitchFamily="50" charset="-128"/>
              </a:defRPr>
            </a:lvl1pPr>
            <a:lvl2pPr marL="250553" indent="0">
              <a:buFont typeface="Wingdings" panose="05000000000000000000" pitchFamily="2" charset="2"/>
              <a:buNone/>
              <a:defRPr sz="2353" b="0">
                <a:latin typeface="游ゴシック" panose="020B0400000000000000" pitchFamily="50" charset="-128"/>
                <a:ea typeface="游ゴシック" panose="020B0400000000000000" pitchFamily="50" charset="-128"/>
              </a:defRPr>
            </a:lvl2pPr>
            <a:lvl3pPr marL="441968" indent="0">
              <a:buFont typeface="Wingdings" panose="05000000000000000000" pitchFamily="2" charset="2"/>
              <a:buNone/>
              <a:tabLst/>
              <a:defRPr sz="2157" b="0">
                <a:latin typeface="游ゴシック" panose="020B0400000000000000" pitchFamily="50" charset="-128"/>
                <a:ea typeface="游ゴシック" panose="020B0400000000000000" pitchFamily="50" charset="-128"/>
              </a:defRPr>
            </a:lvl3pPr>
            <a:lvl4pPr marL="639608" indent="0">
              <a:buFont typeface="Wingdings" panose="05000000000000000000" pitchFamily="2" charset="2"/>
              <a:buNone/>
              <a:defRPr sz="2157" b="0">
                <a:latin typeface="游ゴシック" panose="020B0400000000000000" pitchFamily="50" charset="-128"/>
                <a:ea typeface="游ゴシック" panose="020B0400000000000000" pitchFamily="50" charset="-128"/>
              </a:defRPr>
            </a:lvl4pPr>
            <a:lvl5pPr marL="837250" indent="0">
              <a:buFont typeface="Wingdings" panose="05000000000000000000" pitchFamily="2" charset="2"/>
              <a:buNone/>
              <a:tabLst/>
              <a:defRPr sz="2157" b="0">
                <a:latin typeface="游ゴシック" panose="020B0400000000000000" pitchFamily="50" charset="-128"/>
                <a:ea typeface="游ゴシック" panose="020B0400000000000000"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4934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Content_Three_Colum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3243"/>
          </a:xfrm>
        </p:spPr>
        <p:txBody>
          <a:bodyPr>
            <a:noAutofit/>
          </a:bodyPr>
          <a:lstStyle>
            <a:lvl1pPr marL="0" algn="l" defTabSz="896046" rtl="0" eaLnBrk="1" latinLnBrk="0" hangingPunct="1">
              <a:spcBef>
                <a:spcPct val="0"/>
              </a:spcBef>
              <a:buNone/>
              <a:defRPr lang="en-US"/>
            </a:lvl1pPr>
          </a:lstStyle>
          <a:p>
            <a:r>
              <a:rPr lang="en-US"/>
              <a:t>Click to edit Master title style</a:t>
            </a:r>
          </a:p>
        </p:txBody>
      </p:sp>
      <p:sp>
        <p:nvSpPr>
          <p:cNvPr id="4" name="Slide Number Placeholder 4"/>
          <p:cNvSpPr>
            <a:spLocks noGrp="1"/>
          </p:cNvSpPr>
          <p:nvPr>
            <p:ph type="sldNum" sz="quarter" idx="4"/>
          </p:nvPr>
        </p:nvSpPr>
        <p:spPr>
          <a:xfrm>
            <a:off x="11460328" y="6379992"/>
            <a:ext cx="462434" cy="364224"/>
          </a:xfrm>
          <a:prstGeom prst="rect">
            <a:avLst/>
          </a:prstGeom>
        </p:spPr>
        <p:txBody>
          <a:bodyPr vert="horz" lIns="91440" tIns="45720" rIns="91440" bIns="45720" rtlCol="0" anchor="ctr"/>
          <a:lstStyle>
            <a:lvl1pPr algn="r">
              <a:defRPr sz="882">
                <a:solidFill>
                  <a:schemeClr val="tx1">
                    <a:tint val="75000"/>
                  </a:schemeClr>
                </a:solidFill>
              </a:defRPr>
            </a:lvl1pPr>
          </a:lstStyle>
          <a:p>
            <a:fld id="{9CFB177D-BDEE-461F-8E7E-3786FE505ADE}" type="slidenum">
              <a:rPr lang="en-US" smtClean="0"/>
              <a:pPr/>
              <a:t>‹#›</a:t>
            </a:fld>
            <a:endParaRPr lang="en-US"/>
          </a:p>
        </p:txBody>
      </p:sp>
      <p:sp>
        <p:nvSpPr>
          <p:cNvPr id="6" name="Text Placeholder 5"/>
          <p:cNvSpPr>
            <a:spLocks noGrp="1"/>
          </p:cNvSpPr>
          <p:nvPr>
            <p:ph type="body" sz="quarter" idx="10"/>
          </p:nvPr>
        </p:nvSpPr>
        <p:spPr>
          <a:xfrm>
            <a:off x="269238" y="1187621"/>
            <a:ext cx="3764984" cy="1704996"/>
          </a:xfrm>
        </p:spPr>
        <p:txBody>
          <a:bodyPr/>
          <a:lstStyle>
            <a:lvl1pPr marL="0" indent="0">
              <a:buNone/>
              <a:defRPr lang="en-US" sz="2745" dirty="0"/>
            </a:lvl1pPr>
            <a:lvl2pPr marL="0" indent="0">
              <a:buFontTx/>
              <a:buNone/>
              <a:defRPr lang="en-US" sz="1568" dirty="0"/>
            </a:lvl2pPr>
            <a:lvl3pPr marL="224054" indent="0">
              <a:buNone/>
              <a:defRPr lang="en-US" sz="1568" dirty="0"/>
            </a:lvl3pPr>
            <a:lvl4pPr marL="448107" indent="0">
              <a:buNone/>
              <a:defRPr lang="en-US" sz="1372" dirty="0"/>
            </a:lvl4pPr>
            <a:lvl5pPr marL="672161" indent="0">
              <a:buNone/>
              <a:defRPr lang="en-US" sz="1372"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1"/>
          </p:nvPr>
        </p:nvSpPr>
        <p:spPr>
          <a:xfrm>
            <a:off x="8160096" y="1187621"/>
            <a:ext cx="3764984" cy="1704996"/>
          </a:xfrm>
        </p:spPr>
        <p:txBody>
          <a:bodyPr/>
          <a:lstStyle>
            <a:lvl1pPr marL="0" indent="0">
              <a:buNone/>
              <a:defRPr lang="en-US" sz="2745"/>
            </a:lvl1pPr>
            <a:lvl2pPr marL="0" indent="0">
              <a:buFontTx/>
              <a:buNone/>
              <a:defRPr lang="en-US" sz="1568"/>
            </a:lvl2pPr>
            <a:lvl3pPr marL="224054" indent="0">
              <a:buNone/>
              <a:defRPr lang="en-US" sz="1568"/>
            </a:lvl3pPr>
            <a:lvl4pPr marL="448107" indent="0">
              <a:buNone/>
              <a:defRPr lang="en-US" sz="1372"/>
            </a:lvl4pPr>
            <a:lvl5pPr marL="672161" indent="0">
              <a:buNone/>
              <a:defRPr lang="en-US"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p:nvPr>
        </p:nvSpPr>
        <p:spPr>
          <a:xfrm>
            <a:off x="4214667" y="1187621"/>
            <a:ext cx="3764984" cy="1704996"/>
          </a:xfrm>
        </p:spPr>
        <p:txBody>
          <a:bodyPr/>
          <a:lstStyle>
            <a:lvl1pPr marL="0" indent="0">
              <a:buNone/>
              <a:defRPr lang="en-US" sz="2745"/>
            </a:lvl1pPr>
            <a:lvl2pPr marL="0" indent="0">
              <a:buFontTx/>
              <a:buNone/>
              <a:defRPr lang="en-US" sz="1568"/>
            </a:lvl2pPr>
            <a:lvl3pPr marL="224054" indent="0">
              <a:buNone/>
              <a:defRPr lang="en-US" sz="1568"/>
            </a:lvl3pPr>
            <a:lvl4pPr marL="448107" indent="0">
              <a:buNone/>
              <a:defRPr lang="en-US" sz="1372"/>
            </a:lvl4pPr>
            <a:lvl5pPr marL="672161" indent="0">
              <a:buNone/>
              <a:defRPr lang="en-US"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4701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 Accent Color 1">
    <p:bg>
      <p:bgPr>
        <a:solidFill>
          <a:schemeClr val="accent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9239" y="2438198"/>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Section title</a:t>
            </a:r>
          </a:p>
        </p:txBody>
      </p:sp>
      <p:sp>
        <p:nvSpPr>
          <p:cNvPr id="14" name="Text Placeholder 2"/>
          <p:cNvSpPr>
            <a:spLocks noGrp="1"/>
          </p:cNvSpPr>
          <p:nvPr>
            <p:ph type="body" sz="quarter" idx="14" hasCustomPrompt="1"/>
          </p:nvPr>
        </p:nvSpPr>
        <p:spPr bwMode="auto">
          <a:xfrm>
            <a:off x="269239" y="3693371"/>
            <a:ext cx="8354964" cy="520552"/>
          </a:xfrm>
        </p:spPr>
        <p:txBody>
          <a:bodyPr tIns="91440" bIns="91440">
            <a:spAutoFit/>
          </a:bodyPr>
          <a:lstStyle>
            <a:lvl1pPr marL="0" indent="0" algn="l" defTabSz="896214" rtl="0" eaLnBrk="1" latinLnBrk="0" hangingPunct="1">
              <a:spcBef>
                <a:spcPts val="0"/>
              </a:spcBef>
              <a:buNone/>
              <a:defRPr lang="en-US" sz="2451" kern="1200" spc="-49"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300643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378548" cy="2176045"/>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176045"/>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lang="en-US" dirty="0" smtClean="0"/>
            </a:lvl2pPr>
            <a:lvl3pPr marL="227209" indent="0">
              <a:buNone/>
              <a:tabLst/>
              <a:defRPr lang="en-US" dirty="0" smtClean="0"/>
            </a:lvl3pPr>
            <a:lvl4pPr marL="451306" indent="0">
              <a:buNone/>
              <a:defRPr lang="en-US" dirty="0" smtClean="0"/>
            </a:lvl4pPr>
            <a:lvl5pPr marL="672290"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1500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8663931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458688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76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1798477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185710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694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821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游ゴシック" panose="020B0400000000000000" pitchFamily="50" charset="-128"/>
                <a:ea typeface="游ゴシック" panose="020B0400000000000000" pitchFamily="50" charset="-128"/>
              </a:defRPr>
            </a:lvl1pPr>
            <a:lvl2pPr marL="418625" indent="-168072">
              <a:buFont typeface="Wingdings" panose="05000000000000000000" pitchFamily="2" charset="2"/>
              <a:buChar char=""/>
              <a:defRPr sz="2353" b="0">
                <a:latin typeface="游ゴシック" panose="020B0400000000000000" pitchFamily="50" charset="-128"/>
                <a:ea typeface="游ゴシック" panose="020B0400000000000000" pitchFamily="50" charset="-128"/>
              </a:defRPr>
            </a:lvl2pPr>
            <a:lvl3pPr marL="627160" indent="-185191">
              <a:buFont typeface="Wingdings" panose="05000000000000000000" pitchFamily="2" charset="2"/>
              <a:buChar char=""/>
              <a:tabLst/>
              <a:defRPr sz="2157" b="0">
                <a:latin typeface="游ゴシック" panose="020B0400000000000000" pitchFamily="50" charset="-128"/>
                <a:ea typeface="游ゴシック" panose="020B0400000000000000" pitchFamily="50" charset="-128"/>
              </a:defRPr>
            </a:lvl3pPr>
            <a:lvl4pPr marL="812350" indent="-172742">
              <a:buFont typeface="Wingdings" panose="05000000000000000000" pitchFamily="2" charset="2"/>
              <a:buChar char=""/>
              <a:defRPr sz="2157" b="0">
                <a:latin typeface="游ゴシック" panose="020B0400000000000000" pitchFamily="50" charset="-128"/>
                <a:ea typeface="游ゴシック" panose="020B0400000000000000" pitchFamily="50" charset="-128"/>
              </a:defRPr>
            </a:lvl4pPr>
            <a:lvl5pPr marL="1003766" indent="-166517">
              <a:buFont typeface="Wingdings" panose="05000000000000000000" pitchFamily="2" charset="2"/>
              <a:buChar char=""/>
              <a:tabLst/>
              <a:defRPr sz="2157" b="0">
                <a:latin typeface="游ゴシック" panose="020B0400000000000000" pitchFamily="50" charset="-128"/>
                <a:ea typeface="游ゴシック" panose="020B0400000000000000"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1pPr>
            <a:lvl2pPr marL="586698" indent="-336145">
              <a:defRPr lang="en-US" sz="2353"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2pPr>
            <a:lvl3pPr marL="778113" indent="-336145">
              <a:tabLst/>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3pPr>
            <a:lvl4pPr marL="975753" indent="-336145">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4pPr>
            <a:lvl5pPr marL="1173395" indent="-336145">
              <a:tabLst/>
              <a:defRPr lang="en-US" sz="2157" b="0" kern="1200" spc="0" baseline="0" dirty="0">
                <a:gradFill>
                  <a:gsLst>
                    <a:gs pos="1250">
                      <a:schemeClr val="tx1"/>
                    </a:gs>
                    <a:gs pos="100000">
                      <a:schemeClr val="tx1"/>
                    </a:gs>
                  </a:gsLst>
                  <a:lin ang="5400000" scaled="0"/>
                </a:gradFill>
                <a:latin typeface="游ゴシック" panose="020B0400000000000000" pitchFamily="50" charset="-128"/>
                <a:ea typeface="游ゴシック" panose="020B0400000000000000" pitchFamily="50" charset="-128"/>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022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562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85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054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728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6844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36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095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606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48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656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en-US"/>
              <a:t>Click to edit Master title style</a:t>
            </a:r>
            <a:endParaRPr lang="en-US" dirty="0"/>
          </a:p>
        </p:txBody>
      </p:sp>
    </p:spTree>
    <p:extLst>
      <p:ext uri="{BB962C8B-B14F-4D97-AF65-F5344CB8AC3E}">
        <p14:creationId xmlns:p14="http://schemas.microsoft.com/office/powerpoint/2010/main" val="410352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004805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8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09755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9816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option B">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31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opic drill dow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39" y="556954"/>
            <a:ext cx="11133641" cy="2280558"/>
          </a:xfrm>
        </p:spPr>
        <p:txBody>
          <a:bodyPr/>
          <a:lstStyle>
            <a:lvl1pPr marL="0" indent="0">
              <a:spcBef>
                <a:spcPts val="0"/>
              </a:spcBef>
              <a:spcAft>
                <a:spcPts val="1200"/>
              </a:spcAft>
              <a:buNone/>
              <a:defRPr sz="3600" spc="0" baseline="0">
                <a:solidFill>
                  <a:srgbClr val="00B0F0"/>
                </a:solidFill>
                <a:latin typeface="Segoe UI Semibold" panose="020B0702040204020203" pitchFamily="34" charset="0"/>
                <a:cs typeface="Segoe UI Semibold" panose="020B0702040204020203" pitchFamily="34" charset="0"/>
              </a:defRPr>
            </a:lvl1pPr>
            <a:lvl2pPr marL="0" indent="0">
              <a:spcBef>
                <a:spcPts val="0"/>
              </a:spcBef>
              <a:spcAft>
                <a:spcPts val="1200"/>
              </a:spcAft>
              <a:buNone/>
              <a:defRPr sz="2400" spc="0" baseline="0">
                <a:solidFill>
                  <a:schemeClr val="bg2">
                    <a:lumMod val="50000"/>
                  </a:schemeClr>
                </a:solidFill>
                <a:latin typeface="Segoe UI Semilight" panose="020B0402040204020203" pitchFamily="34" charset="0"/>
                <a:cs typeface="Segoe UI Semilight" panose="020B0402040204020203" pitchFamily="34" charset="0"/>
              </a:defRPr>
            </a:lvl2pPr>
            <a:lvl3pPr marL="285695" indent="-285695">
              <a:spcBef>
                <a:spcPts val="0"/>
              </a:spcBef>
              <a:spcAft>
                <a:spcPts val="1200"/>
              </a:spcAft>
              <a:buFont typeface="Arial" panose="020B0604020202020204" pitchFamily="34" charset="0"/>
              <a:buChar char="•"/>
              <a:defRPr sz="1600" spc="0" baseline="0">
                <a:solidFill>
                  <a:schemeClr val="bg2">
                    <a:lumMod val="50000"/>
                  </a:schemeClr>
                </a:solidFill>
                <a:latin typeface="Segoe UI Semilight" panose="020B0402040204020203" pitchFamily="34" charset="0"/>
                <a:cs typeface="Segoe UI Semilight" panose="020B0402040204020203" pitchFamily="34" charset="0"/>
              </a:defRPr>
            </a:lvl3pPr>
            <a:lvl4pPr marL="285695" indent="-285695">
              <a:spcBef>
                <a:spcPts val="0"/>
              </a:spcBef>
              <a:spcAft>
                <a:spcPts val="1200"/>
              </a:spcAft>
              <a:buFont typeface="Arial" panose="020B0604020202020204" pitchFamily="34" charset="0"/>
              <a:buChar char="•"/>
              <a:defRPr sz="1600" spc="0" baseline="0">
                <a:solidFill>
                  <a:schemeClr val="bg2">
                    <a:lumMod val="50000"/>
                  </a:schemeClr>
                </a:solidFill>
                <a:latin typeface="Segoe UI Semilight" panose="020B0402040204020203" pitchFamily="34" charset="0"/>
                <a:cs typeface="Segoe UI Semilight" panose="020B0402040204020203" pitchFamily="34" charset="0"/>
              </a:defRPr>
            </a:lvl4pPr>
            <a:lvl5pPr marL="285695" indent="-285695">
              <a:spcBef>
                <a:spcPts val="0"/>
              </a:spcBef>
              <a:spcAft>
                <a:spcPts val="1200"/>
              </a:spcAft>
              <a:buFont typeface="Arial" panose="020B0604020202020204" pitchFamily="34" charset="0"/>
              <a:buChar char="•"/>
              <a:defRPr sz="1600" spc="0" baseline="0">
                <a:solidFill>
                  <a:schemeClr val="bg2">
                    <a:lumMod val="50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5021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9"/>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chemeClr val="bg2">
                    <a:lumMod val="20000"/>
                    <a:lumOff val="80000"/>
                  </a:schemeClr>
                </a:solidFill>
              </a:defRPr>
            </a:lvl1pPr>
            <a:lvl2pPr marL="457112" indent="0" algn="r">
              <a:buNone/>
              <a:defRPr sz="1400"/>
            </a:lvl2pPr>
            <a:lvl3pPr marL="914225" indent="0" algn="r">
              <a:buNone/>
              <a:defRPr sz="1200"/>
            </a:lvl3pPr>
            <a:lvl4pPr marL="1371337" indent="0" algn="r">
              <a:buNone/>
              <a:defRPr sz="1100"/>
            </a:lvl4pPr>
            <a:lvl5pPr marL="1828449" indent="0" algn="r">
              <a:buNone/>
              <a:defRPr sz="1100"/>
            </a:lvl5pPr>
          </a:lstStyle>
          <a:p>
            <a:pPr lvl="0"/>
            <a:r>
              <a:rPr lang="en-US"/>
              <a:t>Edit Master text styles</a:t>
            </a:r>
          </a:p>
        </p:txBody>
      </p:sp>
    </p:spTree>
    <p:extLst>
      <p:ext uri="{BB962C8B-B14F-4D97-AF65-F5344CB8AC3E}">
        <p14:creationId xmlns:p14="http://schemas.microsoft.com/office/powerpoint/2010/main" val="16567285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314" t="-1" b="1314"/>
          <a:stretch/>
        </p:blipFill>
        <p:spPr>
          <a:xfrm>
            <a:off x="-2" y="1"/>
            <a:ext cx="12192001" cy="6856992"/>
          </a:xfrm>
          <a:prstGeom prst="rect">
            <a:avLst/>
          </a:prstGeom>
        </p:spPr>
      </p:pic>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20476" y="6961436"/>
            <a:ext cx="2004978" cy="737522"/>
          </a:xfrm>
          <a:prstGeom prst="rect">
            <a:avLst/>
          </a:prstGeom>
        </p:spPr>
      </p:pic>
    </p:spTree>
    <p:extLst>
      <p:ext uri="{BB962C8B-B14F-4D97-AF65-F5344CB8AC3E}">
        <p14:creationId xmlns:p14="http://schemas.microsoft.com/office/powerpoint/2010/main" val="139691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Body">
    <p:bg>
      <p:bgPr>
        <a:solidFill>
          <a:srgbClr val="F7F7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3921" b="0" i="0" u="none" kern="1200" spc="-147" baseline="0" dirty="0">
                <a:gradFill>
                  <a:gsLst>
                    <a:gs pos="1961">
                      <a:schemeClr val="tx1"/>
                    </a:gs>
                    <a:gs pos="100000">
                      <a:schemeClr val="tx1"/>
                    </a:gs>
                  </a:gsLst>
                  <a:lin ang="0" scaled="0"/>
                </a:gradFill>
                <a:latin typeface="Yu Gothic Medium" panose="020B0500000000000000" pitchFamily="34" charset="-128"/>
                <a:ea typeface="Yu Gothic Medium" panose="020B0500000000000000" pitchFamily="34" charset="-128"/>
                <a:cs typeface="Segoe UI Semibold" charset="0"/>
              </a:defRPr>
            </a:lvl1pPr>
          </a:lstStyle>
          <a:p>
            <a:r>
              <a:rPr lang="en-US" dirty="0"/>
              <a:t>Click to edit Master title style</a:t>
            </a:r>
          </a:p>
        </p:txBody>
      </p:sp>
      <p:sp>
        <p:nvSpPr>
          <p:cNvPr id="3" name="Text Placeholder 4">
            <a:extLst>
              <a:ext uri="{FF2B5EF4-FFF2-40B4-BE49-F238E27FC236}">
                <a16:creationId xmlns:a16="http://schemas.microsoft.com/office/drawing/2014/main" id="{0633D316-CAF1-4FE3-9684-022A8710F101}"/>
              </a:ext>
            </a:extLst>
          </p:cNvPr>
          <p:cNvSpPr>
            <a:spLocks noGrp="1"/>
          </p:cNvSpPr>
          <p:nvPr>
            <p:ph type="body" sz="quarter" idx="10"/>
          </p:nvPr>
        </p:nvSpPr>
        <p:spPr>
          <a:xfrm>
            <a:off x="269335" y="1231652"/>
            <a:ext cx="11151917" cy="2114082"/>
          </a:xfrm>
          <a:prstGeom prst="rect">
            <a:avLst/>
          </a:prstGeom>
        </p:spPr>
        <p:txBody>
          <a:bodyPr/>
          <a:lstStyle>
            <a:lvl1pPr marL="284109" indent="-284109">
              <a:buFont typeface="Wingdings" pitchFamily="2" charset="2"/>
              <a:buChar char=""/>
              <a:defRPr sz="3200">
                <a:latin typeface="Yu Gothic Medium" panose="020B0500000000000000" pitchFamily="50" charset="-128"/>
                <a:ea typeface="Yu Gothic Medium" panose="020B0500000000000000" pitchFamily="50" charset="-128"/>
                <a:cs typeface="Yu Gothic Medium" panose="020B0500000000000000" pitchFamily="50" charset="-128"/>
              </a:defRPr>
            </a:lvl1pPr>
            <a:lvl2pPr marL="517426" indent="-233318">
              <a:buFont typeface="Wingdings" pitchFamily="2" charset="2"/>
              <a:buChar char=""/>
              <a:defRPr sz="2400">
                <a:latin typeface="Yu Gothic Medium" panose="020B0500000000000000" pitchFamily="50" charset="-128"/>
                <a:ea typeface="Yu Gothic Medium" panose="020B0500000000000000" pitchFamily="50" charset="-128"/>
                <a:cs typeface="Yu Gothic Medium" panose="020B0500000000000000" pitchFamily="50" charset="-128"/>
              </a:defRPr>
            </a:lvl2pPr>
            <a:lvl3pPr marL="741221" indent="-223795">
              <a:buFont typeface="Wingdings" pitchFamily="2" charset="2"/>
              <a:buChar char=""/>
              <a:tabLst/>
              <a:defRPr sz="2400">
                <a:latin typeface="Yu Gothic Medium" panose="020B0500000000000000" pitchFamily="50" charset="-128"/>
                <a:ea typeface="Yu Gothic Medium" panose="020B0500000000000000" pitchFamily="50" charset="-128"/>
                <a:cs typeface="Yu Gothic Medium" panose="020B0500000000000000" pitchFamily="50" charset="-128"/>
              </a:defRPr>
            </a:lvl3pPr>
            <a:lvl4pPr marL="914225" indent="-173004">
              <a:buFont typeface="Wingdings" pitchFamily="2" charset="2"/>
              <a:buChar char=""/>
              <a:defRPr sz="2000">
                <a:latin typeface="Yu Gothic Medium" panose="020B0500000000000000" pitchFamily="50" charset="-128"/>
                <a:ea typeface="Yu Gothic Medium" panose="020B0500000000000000" pitchFamily="50" charset="-128"/>
                <a:cs typeface="Yu Gothic Medium" panose="020B0500000000000000" pitchFamily="50" charset="-128"/>
              </a:defRPr>
            </a:lvl4pPr>
            <a:lvl5pPr marL="1087229" indent="-173004">
              <a:buFont typeface="Wingdings" pitchFamily="2" charset="2"/>
              <a:buChar char=""/>
              <a:tabLst/>
              <a:defRPr sz="2000">
                <a:latin typeface="Yu Gothic Medium" panose="020B0500000000000000" pitchFamily="50" charset="-128"/>
                <a:ea typeface="Yu Gothic Medium" panose="020B0500000000000000" pitchFamily="50" charset="-128"/>
                <a:cs typeface="Yu Gothic Medium" panose="020B0500000000000000"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0377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7F7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3921" b="0" i="0" u="none" kern="1200" spc="-147" baseline="0" dirty="0">
                <a:gradFill>
                  <a:gsLst>
                    <a:gs pos="1961">
                      <a:schemeClr val="tx1"/>
                    </a:gs>
                    <a:gs pos="100000">
                      <a:schemeClr val="tx1"/>
                    </a:gs>
                  </a:gsLst>
                  <a:lin ang="0" scaled="0"/>
                </a:gradFill>
                <a:latin typeface="Yu Gothic Medium" panose="020B0500000000000000" pitchFamily="34" charset="-128"/>
                <a:ea typeface="Yu Gothic Medium" panose="020B0500000000000000" pitchFamily="34" charset="-128"/>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4701952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9330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7F7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58309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Title">
    <p:bg>
      <p:bgPr>
        <a:solidFill>
          <a:srgbClr val="F7F7F7"/>
        </a:solidFill>
        <a:effectLst/>
      </p:bgPr>
    </p:bg>
    <p:spTree>
      <p:nvGrpSpPr>
        <p:cNvPr id="1" name=""/>
        <p:cNvGrpSpPr/>
        <p:nvPr/>
      </p:nvGrpSpPr>
      <p:grpSpPr>
        <a:xfrm>
          <a:off x="0" y="0"/>
          <a:ext cx="0" cy="0"/>
          <a:chOff x="0" y="0"/>
          <a:chExt cx="0" cy="0"/>
        </a:xfrm>
      </p:grpSpPr>
      <p:sp>
        <p:nvSpPr>
          <p:cNvPr id="7" name="Text Placeholder 5"/>
          <p:cNvSpPr>
            <a:spLocks noGrp="1"/>
          </p:cNvSpPr>
          <p:nvPr>
            <p:ph type="body" sz="quarter" idx="10" hasCustomPrompt="1"/>
          </p:nvPr>
        </p:nvSpPr>
        <p:spPr>
          <a:xfrm>
            <a:off x="257344" y="1019624"/>
            <a:ext cx="7834380" cy="914360"/>
          </a:xfrm>
        </p:spPr>
        <p:txBody>
          <a:bodyPr/>
          <a:lstStyle>
            <a:lvl1pPr marL="0" indent="0">
              <a:defRPr lang="en-US" sz="5294" b="0" i="0" u="none" kern="1200" cap="none" spc="-147" baseline="0" dirty="0" smtClean="0">
                <a:ln w="3175">
                  <a:noFill/>
                </a:ln>
                <a:gradFill>
                  <a:gsLst>
                    <a:gs pos="1961">
                      <a:schemeClr val="tx1"/>
                    </a:gs>
                    <a:gs pos="100000">
                      <a:schemeClr val="tx1"/>
                    </a:gs>
                  </a:gsLst>
                  <a:lin ang="5400000" scaled="0"/>
                </a:gradFill>
                <a:effectLst/>
                <a:latin typeface="Segoe UI Semibold" charset="0"/>
                <a:ea typeface="Segoe UI Semibold" charset="0"/>
                <a:cs typeface="Segoe UI Semibold" charset="0"/>
              </a:defRPr>
            </a:lvl1pPr>
          </a:lstStyle>
          <a:p>
            <a:pPr marL="0" lvl="0" algn="l" defTabSz="896218" rtl="0" eaLnBrk="1" latinLnBrk="0" hangingPunct="1">
              <a:lnSpc>
                <a:spcPct val="90000"/>
              </a:lnSpc>
              <a:spcBef>
                <a:spcPct val="0"/>
              </a:spcBef>
              <a:buNone/>
            </a:pPr>
            <a:r>
              <a:rPr lang="en-US"/>
              <a:t>Demo</a:t>
            </a:r>
          </a:p>
        </p:txBody>
      </p:sp>
      <p:sp>
        <p:nvSpPr>
          <p:cNvPr id="8" name="Text Placeholder 5"/>
          <p:cNvSpPr>
            <a:spLocks noGrp="1"/>
          </p:cNvSpPr>
          <p:nvPr>
            <p:ph type="body" sz="quarter" idx="11" hasCustomPrompt="1"/>
          </p:nvPr>
        </p:nvSpPr>
        <p:spPr>
          <a:xfrm>
            <a:off x="257344" y="2649938"/>
            <a:ext cx="7834380" cy="914360"/>
          </a:xfrm>
        </p:spPr>
        <p:txBody>
          <a:bodyPr anchor="b" anchorCtr="0"/>
          <a:lstStyle>
            <a:lvl1pPr marL="0" indent="0">
              <a:defRPr lang="en-US" sz="5294" b="0" i="0" u="none" kern="1200" cap="none" spc="-147" baseline="0" dirty="0" smtClean="0">
                <a:ln w="3175">
                  <a:noFill/>
                </a:ln>
                <a:gradFill>
                  <a:gsLst>
                    <a:gs pos="1961">
                      <a:schemeClr val="accent1"/>
                    </a:gs>
                    <a:gs pos="100000">
                      <a:schemeClr val="accent1"/>
                    </a:gs>
                  </a:gsLst>
                  <a:lin ang="5400000" scaled="0"/>
                </a:gra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Pct val="90000"/>
              <a:buFont typeface="Arial" pitchFamily="34" charset="0"/>
              <a:buNone/>
              <a:tabLst/>
            </a:pPr>
            <a:r>
              <a:rPr lang="en-US"/>
              <a:t>Name</a:t>
            </a:r>
          </a:p>
        </p:txBody>
      </p:sp>
      <p:sp>
        <p:nvSpPr>
          <p:cNvPr id="9" name="Text Placeholder 5"/>
          <p:cNvSpPr>
            <a:spLocks noGrp="1"/>
          </p:cNvSpPr>
          <p:nvPr>
            <p:ph type="body" sz="quarter" idx="12" hasCustomPrompt="1"/>
          </p:nvPr>
        </p:nvSpPr>
        <p:spPr>
          <a:xfrm>
            <a:off x="317982" y="3384414"/>
            <a:ext cx="7834380" cy="615609"/>
          </a:xfrm>
        </p:spPr>
        <p:txBody>
          <a:bodyPr/>
          <a:lstStyle>
            <a:lvl1pPr marL="0" indent="0">
              <a:defRPr lang="en-US" sz="3137" kern="1200" spc="-147" dirty="0" smtClean="0">
                <a:ln w="3175">
                  <a:noFill/>
                </a:ln>
                <a:gradFill>
                  <a:gsLst>
                    <a:gs pos="1961">
                      <a:schemeClr val="tx1"/>
                    </a:gs>
                    <a:gs pos="100000">
                      <a:schemeClr val="tx1"/>
                    </a:gs>
                  </a:gsLst>
                  <a:lin ang="5400000" scaled="0"/>
                </a:gradFill>
                <a:latin typeface="Segoe UI Semibold" charset="0"/>
                <a:ea typeface="+mn-ea"/>
                <a:cs typeface="Segoe UI Semibold" charset="0"/>
              </a:defRPr>
            </a:lvl1pPr>
          </a:lstStyle>
          <a:p>
            <a:pPr marL="0" marR="0" lvl="0" indent="0" algn="l" defTabSz="896218" rtl="0" eaLnBrk="1" fontAlgn="auto" latinLnBrk="0" hangingPunct="1">
              <a:lnSpc>
                <a:spcPct val="90000"/>
              </a:lnSpc>
              <a:spcBef>
                <a:spcPct val="0"/>
              </a:spcBef>
              <a:spcAft>
                <a:spcPts val="0"/>
              </a:spcAft>
              <a:buClrTx/>
              <a:buSzPct val="90000"/>
              <a:buFont typeface="Arial" pitchFamily="34" charset="0"/>
              <a:buNone/>
              <a:tabLst/>
            </a:pPr>
            <a:r>
              <a:rPr lang="en-US"/>
              <a:t>Title</a:t>
            </a:r>
          </a:p>
        </p:txBody>
      </p:sp>
    </p:spTree>
    <p:extLst>
      <p:ext uri="{BB962C8B-B14F-4D97-AF65-F5344CB8AC3E}">
        <p14:creationId xmlns:p14="http://schemas.microsoft.com/office/powerpoint/2010/main" val="5226250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19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10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6586877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269335" y="293807"/>
            <a:ext cx="11151917" cy="747897"/>
          </a:xfrm>
        </p:spPr>
        <p:txBody>
          <a:bodyPr/>
          <a:lstStyle>
            <a:lvl1pPr>
              <a:defRPr sz="3921">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759078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5540" y="228602"/>
            <a:ext cx="11151917" cy="680719"/>
          </a:xfrm>
        </p:spPr>
        <p:txBody>
          <a:bodyPr/>
          <a:lstStyle>
            <a:lvl1pPr>
              <a:defRPr sz="3921"/>
            </a:lvl1pPr>
          </a:lstStyle>
          <a:p>
            <a:r>
              <a:rPr lang="ja-JP" altLang="en-US" dirty="0"/>
              <a:t>マスター タイトルの書式設定</a:t>
            </a:r>
            <a:endParaRPr lang="en-US" dirty="0"/>
          </a:p>
        </p:txBody>
      </p:sp>
      <p:sp>
        <p:nvSpPr>
          <p:cNvPr id="3" name="Content Placeholder 2"/>
          <p:cNvSpPr>
            <a:spLocks noGrp="1"/>
          </p:cNvSpPr>
          <p:nvPr>
            <p:ph idx="1" hasCustomPrompt="1"/>
          </p:nvPr>
        </p:nvSpPr>
        <p:spPr>
          <a:xfrm>
            <a:off x="317643" y="1155647"/>
            <a:ext cx="10963200" cy="1689907"/>
          </a:xfrm>
        </p:spPr>
        <p:txBody>
          <a:bodyPr/>
          <a:lstStyle>
            <a:lvl1pPr>
              <a:lnSpc>
                <a:spcPct val="90000"/>
              </a:lnSpc>
              <a:defRPr sz="2745"/>
            </a:lvl1pPr>
            <a:lvl2pPr>
              <a:lnSpc>
                <a:spcPct val="90000"/>
              </a:lnSpc>
              <a:defRPr sz="2353"/>
            </a:lvl2pPr>
            <a:lvl3pPr>
              <a:lnSpc>
                <a:spcPct val="90000"/>
              </a:lnSpc>
              <a:defRPr sz="2353"/>
            </a:lvl3pPr>
            <a:lvl4pPr>
              <a:lnSpc>
                <a:spcPct val="90000"/>
              </a:lnSpc>
              <a:defRPr sz="1961"/>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62302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87275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91072"/>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ja-JP" altLang="en-US"/>
              <a:t>マスター タイトルの書式設定</a:t>
            </a:r>
            <a:endParaRPr lang="en-US" dirty="0"/>
          </a:p>
        </p:txBody>
      </p:sp>
      <p:sp>
        <p:nvSpPr>
          <p:cNvPr id="6" name="Slide Number Placeholder 9"/>
          <p:cNvSpPr>
            <a:spLocks noGrp="1"/>
          </p:cNvSpPr>
          <p:nvPr>
            <p:ph type="sldNum" sz="quarter" idx="12"/>
          </p:nvPr>
        </p:nvSpPr>
        <p:spPr>
          <a:xfrm>
            <a:off x="0" y="6630699"/>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9" y="6100347"/>
            <a:ext cx="2165147" cy="749808"/>
          </a:xfrm>
          <a:prstGeom prst="rect">
            <a:avLst/>
          </a:prstGeom>
        </p:spPr>
      </p:pic>
    </p:spTree>
    <p:extLst>
      <p:ext uri="{BB962C8B-B14F-4D97-AF65-F5344CB8AC3E}">
        <p14:creationId xmlns:p14="http://schemas.microsoft.com/office/powerpoint/2010/main" val="894550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269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0492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1927840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lang="en-US" sz="5399" b="0" kern="1200" cap="none" spc="-100" baseline="0" dirty="0">
                <a:ln w="3175">
                  <a:noFill/>
                </a:ln>
                <a:gradFill>
                  <a:gsLst>
                    <a:gs pos="1250">
                      <a:schemeClr val="tx2"/>
                    </a:gs>
                    <a:gs pos="100000">
                      <a:schemeClr val="tx2"/>
                    </a:gs>
                  </a:gsLst>
                  <a:lin ang="5400000" scaled="0"/>
                </a:gradFill>
                <a:effectLst/>
                <a:latin typeface="+mj-lt"/>
                <a:ea typeface="メイリオ" pitchFamily="50" charset="-128"/>
                <a:cs typeface="メイリオ" pitchFamily="50" charset="-128"/>
              </a:defRPr>
            </a:lvl1pPr>
          </a:lstStyle>
          <a:p>
            <a:r>
              <a:rPr lang="en-US" dirty="0"/>
              <a:t>Click to edit Master title style</a:t>
            </a:r>
          </a:p>
        </p:txBody>
      </p:sp>
      <p:sp>
        <p:nvSpPr>
          <p:cNvPr id="5" name="Text Placeholder 4"/>
          <p:cNvSpPr>
            <a:spLocks noGrp="1"/>
          </p:cNvSpPr>
          <p:nvPr>
            <p:ph type="body" sz="quarter" idx="10"/>
          </p:nvPr>
        </p:nvSpPr>
        <p:spPr>
          <a:xfrm>
            <a:off x="519249" y="1447799"/>
            <a:ext cx="11151917" cy="2066271"/>
          </a:xfrm>
          <a:prstGeom prst="rect">
            <a:avLst/>
          </a:prstGeom>
        </p:spPr>
        <p:txBody>
          <a:bodyPr/>
          <a:lstStyle>
            <a:lvl1pPr marL="284109" indent="-284109">
              <a:buFont typeface="Wingdings" pitchFamily="2" charset="2"/>
              <a:buChar char=""/>
              <a:defRPr sz="4000">
                <a:latin typeface="+mj-lt"/>
                <a:ea typeface="+mn-ea"/>
                <a:cs typeface="メイリオ" pitchFamily="50" charset="-128"/>
              </a:defRPr>
            </a:lvl1pPr>
            <a:lvl2pPr marL="517426" indent="-233318">
              <a:buFont typeface="Wingdings" pitchFamily="2" charset="2"/>
              <a:buChar char=""/>
              <a:defRPr>
                <a:latin typeface="+mj-lt"/>
                <a:ea typeface="+mn-ea"/>
                <a:cs typeface="メイリオ" pitchFamily="50" charset="-128"/>
              </a:defRPr>
            </a:lvl2pPr>
            <a:lvl3pPr marL="741221" indent="-223795">
              <a:buFont typeface="Wingdings" pitchFamily="2" charset="2"/>
              <a:buChar char=""/>
              <a:tabLst/>
              <a:defRPr>
                <a:latin typeface="+mj-lt"/>
                <a:ea typeface="+mn-ea"/>
                <a:cs typeface="メイリオ" pitchFamily="50" charset="-128"/>
              </a:defRPr>
            </a:lvl3pPr>
            <a:lvl4pPr marL="914225" indent="-173004">
              <a:buFont typeface="Wingdings" pitchFamily="2" charset="2"/>
              <a:buChar char=""/>
              <a:defRPr>
                <a:latin typeface="+mj-lt"/>
                <a:ea typeface="+mn-ea"/>
                <a:cs typeface="メイリオ" pitchFamily="50" charset="-128"/>
              </a:defRPr>
            </a:lvl4pPr>
            <a:lvl5pPr marL="1087229" indent="-173004">
              <a:buFont typeface="Wingdings" pitchFamily="2" charset="2"/>
              <a:buChar char=""/>
              <a:tabLst/>
              <a:defRPr>
                <a:latin typeface="+mj-lt"/>
                <a:ea typeface="+mn-ea"/>
                <a:cs typeface="メイリオ"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2125856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481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9.png"/><Relationship Id="rId2" Type="http://schemas.openxmlformats.org/officeDocument/2006/relationships/slideLayout" Target="../slideLayouts/slideLayout68.xml"/><Relationship Id="rId16"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43570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45" r:id="rId19"/>
    <p:sldLayoutId id="214748374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9868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6" orient="horz" pos="4104">
          <p15:clr>
            <a:srgbClr val="C35EA4"/>
          </p15:clr>
        </p15:guide>
        <p15:guide id="27" pos="3840">
          <p15:clr>
            <a:srgbClr val="F26B43"/>
          </p15:clr>
        </p15:guide>
        <p15:guide id="2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8944684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00786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Yu Gothic Medium" panose="020B0500000000000000" pitchFamily="50" charset="-128"/>
          <a:ea typeface="Yu Gothic Medium" panose="020B0500000000000000" pitchFamily="50" charset="-128"/>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Yu Gothic Medium" panose="020B0500000000000000" pitchFamily="50" charset="-128"/>
          <a:ea typeface="Yu Gothic Medium" panose="020B0500000000000000" pitchFamily="50" charset="-128"/>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Yu Gothic Medium" panose="020B0500000000000000" pitchFamily="50" charset="-128"/>
          <a:ea typeface="Yu Gothic Medium" panose="020B0500000000000000" pitchFamily="50" charset="-128"/>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Yu Gothic Medium" panose="020B0500000000000000" pitchFamily="50" charset="-128"/>
          <a:ea typeface="Yu Gothic Medium" panose="020B0500000000000000" pitchFamily="50" charset="-128"/>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Yu Gothic Medium" panose="020B0500000000000000" pitchFamily="50" charset="-128"/>
          <a:ea typeface="Yu Gothic Medium" panose="020B0500000000000000" pitchFamily="50" charset="-128"/>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Yu Gothic Medium" panose="020B0500000000000000" pitchFamily="50" charset="-128"/>
          <a:ea typeface="Yu Gothic Medium" panose="020B0500000000000000" pitchFamily="50"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gif"/></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gif"/><Relationship Id="rId5" Type="http://schemas.openxmlformats.org/officeDocument/2006/relationships/image" Target="../media/image34.gif"/><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9903" y="889130"/>
            <a:ext cx="11736966" cy="1792836"/>
          </a:xfrm>
        </p:spPr>
        <p:txBody>
          <a:bodyPr anchor="ctr"/>
          <a:lstStyle/>
          <a:p>
            <a:r>
              <a:rPr lang="en-US" sz="5400" dirty="0"/>
              <a:t>SharePoint </a:t>
            </a:r>
            <a:r>
              <a:rPr lang="en-US" altLang="ja-JP" sz="5400" dirty="0"/>
              <a:t>Online</a:t>
            </a:r>
            <a:br>
              <a:rPr lang="en-US" altLang="ja-JP" sz="5400" dirty="0"/>
            </a:br>
            <a:r>
              <a:rPr lang="ja-JP" altLang="en-US" sz="5400" dirty="0"/>
              <a:t>ハブサイトの概要</a:t>
            </a:r>
            <a:endParaRPr lang="en-US" sz="5400"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972DD0-4B74-49FC-ADDE-5C9FD5A8BCC7}"/>
              </a:ext>
            </a:extLst>
          </p:cNvPr>
          <p:cNvSpPr/>
          <p:nvPr/>
        </p:nvSpPr>
        <p:spPr bwMode="auto">
          <a:xfrm>
            <a:off x="269241" y="898294"/>
            <a:ext cx="11655839" cy="581759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4" name="Title 3">
            <a:extLst>
              <a:ext uri="{FF2B5EF4-FFF2-40B4-BE49-F238E27FC236}">
                <a16:creationId xmlns:a16="http://schemas.microsoft.com/office/drawing/2014/main" id="{3AC93FEA-4A64-4549-A7BE-0ABC083039FA}"/>
              </a:ext>
            </a:extLst>
          </p:cNvPr>
          <p:cNvSpPr>
            <a:spLocks noGrp="1"/>
          </p:cNvSpPr>
          <p:nvPr>
            <p:ph type="title"/>
          </p:nvPr>
        </p:nvSpPr>
        <p:spPr>
          <a:xfrm>
            <a:off x="1" y="-1243"/>
            <a:ext cx="12192000" cy="899537"/>
          </a:xfrm>
        </p:spPr>
        <p:txBody>
          <a:bodyPr/>
          <a:lstStyle/>
          <a:p>
            <a:pPr algn="ctr"/>
            <a:r>
              <a:rPr lang="ja-JP" altLang="en-US" sz="4000" dirty="0"/>
              <a:t>チームサイトとコミュニケーションサイトの比較</a:t>
            </a:r>
            <a:endParaRPr lang="en-US" sz="4000" dirty="0"/>
          </a:p>
        </p:txBody>
      </p:sp>
      <p:sp>
        <p:nvSpPr>
          <p:cNvPr id="6" name="TextBox 5">
            <a:extLst>
              <a:ext uri="{FF2B5EF4-FFF2-40B4-BE49-F238E27FC236}">
                <a16:creationId xmlns:a16="http://schemas.microsoft.com/office/drawing/2014/main" id="{773EC2EB-527C-4757-8D8C-38A7E9EF6D49}"/>
              </a:ext>
            </a:extLst>
          </p:cNvPr>
          <p:cNvSpPr txBox="1"/>
          <p:nvPr/>
        </p:nvSpPr>
        <p:spPr>
          <a:xfrm>
            <a:off x="6394704" y="1412287"/>
            <a:ext cx="3809908" cy="621968"/>
          </a:xfrm>
          <a:prstGeom prst="rect">
            <a:avLst/>
          </a:prstGeom>
          <a:solidFill>
            <a:srgbClr val="107C10"/>
          </a:solidFill>
        </p:spPr>
        <p:txBody>
          <a:bodyPr wrap="square" lIns="179259" tIns="143407" rIns="179259" bIns="143407" rtlCol="0">
            <a:noAutofit/>
          </a:bodyPr>
          <a:lstStyle>
            <a:defPPr>
              <a:defRPr lang="en-US"/>
            </a:defPPr>
            <a:lvl1pPr algn="ctr">
              <a:lnSpc>
                <a:spcPct val="90000"/>
              </a:lnSpc>
              <a:spcAft>
                <a:spcPts val="600"/>
              </a:spcAft>
              <a:defRPr sz="2400">
                <a:solidFill>
                  <a:srgbClr val="FFFFFF"/>
                </a:solidFill>
              </a:defRPr>
            </a:lvl1pPr>
          </a:lstStyle>
          <a:p>
            <a:pPr defTabSz="914192">
              <a:spcAft>
                <a:spcPts val="588"/>
              </a:spcAft>
            </a:pPr>
            <a:r>
              <a:rPr lang="ja-JP" altLang="en-US" sz="2353" dirty="0">
                <a:solidFill>
                  <a:srgbClr val="E6E6E6"/>
                </a:solidFill>
                <a:latin typeface="游ゴシック" panose="020B0400000000000000" pitchFamily="50" charset="-128"/>
                <a:ea typeface="游ゴシック" panose="020B0400000000000000" pitchFamily="50" charset="-128"/>
              </a:rPr>
              <a:t>コミュニケーションサイト</a:t>
            </a: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7" name="TextBox 6">
            <a:extLst>
              <a:ext uri="{FF2B5EF4-FFF2-40B4-BE49-F238E27FC236}">
                <a16:creationId xmlns:a16="http://schemas.microsoft.com/office/drawing/2014/main" id="{38079ACA-A688-4BF7-8080-AD2C19AB3AB7}"/>
              </a:ext>
            </a:extLst>
          </p:cNvPr>
          <p:cNvSpPr txBox="1"/>
          <p:nvPr/>
        </p:nvSpPr>
        <p:spPr>
          <a:xfrm>
            <a:off x="2211492" y="1412293"/>
            <a:ext cx="3361117" cy="621968"/>
          </a:xfrm>
          <a:prstGeom prst="rect">
            <a:avLst/>
          </a:prstGeom>
          <a:solidFill>
            <a:schemeClr val="accent4">
              <a:lumMod val="75000"/>
            </a:schemeClr>
          </a:solidFill>
        </p:spPr>
        <p:txBody>
          <a:bodyPr wrap="square" lIns="179259" tIns="143407" rIns="179259" bIns="143407" rtlCol="0">
            <a:noAutofit/>
          </a:bodyPr>
          <a:lstStyle/>
          <a:p>
            <a:pPr algn="ctr" defTabSz="914192">
              <a:lnSpc>
                <a:spcPct val="90000"/>
              </a:lnSpc>
              <a:spcAft>
                <a:spcPts val="588"/>
              </a:spcAft>
            </a:pPr>
            <a:r>
              <a:rPr lang="ja-JP" altLang="en-US" sz="2353" dirty="0">
                <a:solidFill>
                  <a:srgbClr val="E6E6E6"/>
                </a:solidFill>
                <a:latin typeface="游ゴシック" panose="020B0400000000000000" pitchFamily="50" charset="-128"/>
                <a:ea typeface="游ゴシック" panose="020B0400000000000000" pitchFamily="50" charset="-128"/>
              </a:rPr>
              <a:t>チームサイト</a:t>
            </a: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8" name="TextBox 7">
            <a:extLst>
              <a:ext uri="{FF2B5EF4-FFF2-40B4-BE49-F238E27FC236}">
                <a16:creationId xmlns:a16="http://schemas.microsoft.com/office/drawing/2014/main" id="{1DF1B1E4-C782-4E6C-8448-AE5B658B803D}"/>
              </a:ext>
            </a:extLst>
          </p:cNvPr>
          <p:cNvSpPr txBox="1"/>
          <p:nvPr/>
        </p:nvSpPr>
        <p:spPr>
          <a:xfrm>
            <a:off x="2211493" y="2027727"/>
            <a:ext cx="7992696" cy="509034"/>
          </a:xfrm>
          <a:prstGeom prst="rect">
            <a:avLst/>
          </a:prstGeom>
          <a:solidFill>
            <a:schemeClr val="tx2">
              <a:lumMod val="25000"/>
              <a:lumOff val="75000"/>
            </a:schemeClr>
          </a:solidFill>
        </p:spPr>
        <p:txBody>
          <a:bodyPr wrap="square" lIns="179259" tIns="143407" rIns="179259" bIns="143407" rtlCol="0">
            <a:spAutoFit/>
          </a:bodyPr>
          <a:lstStyle/>
          <a:p>
            <a:pPr algn="ctr" defTabSz="914192">
              <a:lnSpc>
                <a:spcPct val="90000"/>
              </a:lnSpc>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モバイルに対応したレスポンシブ対応の</a:t>
            </a:r>
            <a:r>
              <a:rPr lang="en-US" altLang="ja-JP"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Web</a:t>
            </a: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サイト</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9" name="TextBox 8">
            <a:extLst>
              <a:ext uri="{FF2B5EF4-FFF2-40B4-BE49-F238E27FC236}">
                <a16:creationId xmlns:a16="http://schemas.microsoft.com/office/drawing/2014/main" id="{8239FDE8-6E98-4A14-98D6-CDCB1773C52E}"/>
              </a:ext>
            </a:extLst>
          </p:cNvPr>
          <p:cNvSpPr txBox="1"/>
          <p:nvPr/>
        </p:nvSpPr>
        <p:spPr>
          <a:xfrm>
            <a:off x="2211493" y="2528059"/>
            <a:ext cx="7992696" cy="509034"/>
          </a:xfrm>
          <a:prstGeom prst="rect">
            <a:avLst/>
          </a:prstGeom>
          <a:solidFill>
            <a:schemeClr val="tx2">
              <a:lumMod val="10000"/>
              <a:lumOff val="90000"/>
            </a:schemeClr>
          </a:solidFill>
        </p:spPr>
        <p:txBody>
          <a:bodyPr wrap="square" lIns="179259" tIns="143407" rIns="179259" bIns="143407" rtlCol="0">
            <a:spAutoFit/>
          </a:bodyPr>
          <a:lstStyle/>
          <a:p>
            <a:pPr algn="ctr" defTabSz="914192">
              <a:lnSpc>
                <a:spcPct val="90000"/>
              </a:lnSpc>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デザイン性の高いニュース、ページの作成</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10" name="TextBox 9">
            <a:extLst>
              <a:ext uri="{FF2B5EF4-FFF2-40B4-BE49-F238E27FC236}">
                <a16:creationId xmlns:a16="http://schemas.microsoft.com/office/drawing/2014/main" id="{EC68BF00-2CEF-4834-9CD5-C16FDDAC4A0B}"/>
              </a:ext>
            </a:extLst>
          </p:cNvPr>
          <p:cNvSpPr txBox="1"/>
          <p:nvPr/>
        </p:nvSpPr>
        <p:spPr>
          <a:xfrm>
            <a:off x="2211493" y="3033663"/>
            <a:ext cx="7992696" cy="506829"/>
          </a:xfrm>
          <a:prstGeom prst="rect">
            <a:avLst/>
          </a:prstGeom>
          <a:solidFill>
            <a:schemeClr val="tx2">
              <a:lumMod val="25000"/>
              <a:lumOff val="75000"/>
            </a:schemeClr>
          </a:solidFill>
        </p:spPr>
        <p:txBody>
          <a:bodyPr wrap="square" lIns="179259" tIns="143407" rIns="179259" bIns="143407" rtlCol="0">
            <a:spAutoFit/>
          </a:bodyPr>
          <a:lstStyle/>
          <a:p>
            <a:pPr algn="ctr" defTabSz="914192">
              <a:lnSpc>
                <a:spcPct val="90000"/>
              </a:lnSpc>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最新情報（</a:t>
            </a:r>
            <a:r>
              <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What’s new</a:t>
            </a: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とアクティビティ）の自動表示</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11" name="TextBox 10">
            <a:extLst>
              <a:ext uri="{FF2B5EF4-FFF2-40B4-BE49-F238E27FC236}">
                <a16:creationId xmlns:a16="http://schemas.microsoft.com/office/drawing/2014/main" id="{2C1757C0-04EA-4E9F-97BF-7D54AF761C3F}"/>
              </a:ext>
            </a:extLst>
          </p:cNvPr>
          <p:cNvSpPr txBox="1"/>
          <p:nvPr/>
        </p:nvSpPr>
        <p:spPr>
          <a:xfrm>
            <a:off x="2211492" y="5045296"/>
            <a:ext cx="3361117" cy="509034"/>
          </a:xfrm>
          <a:prstGeom prst="rect">
            <a:avLst/>
          </a:prstGeom>
          <a:solidFill>
            <a:schemeClr val="tx2">
              <a:lumMod val="25000"/>
              <a:lumOff val="75000"/>
            </a:schemeClr>
          </a:solidFill>
        </p:spPr>
        <p:txBody>
          <a:bodyPr wrap="square" lIns="0" tIns="143407" rIns="0"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Office 365 Groups/Teams</a:t>
            </a: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との連携</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12" name="TextBox 11">
            <a:extLst>
              <a:ext uri="{FF2B5EF4-FFF2-40B4-BE49-F238E27FC236}">
                <a16:creationId xmlns:a16="http://schemas.microsoft.com/office/drawing/2014/main" id="{1343151A-014B-4083-9DE3-B3FFE4A37EF8}"/>
              </a:ext>
            </a:extLst>
          </p:cNvPr>
          <p:cNvSpPr txBox="1"/>
          <p:nvPr/>
        </p:nvSpPr>
        <p:spPr>
          <a:xfrm>
            <a:off x="2211492" y="5552123"/>
            <a:ext cx="3361117" cy="588283"/>
          </a:xfrm>
          <a:prstGeom prst="rect">
            <a:avLst/>
          </a:prstGeom>
          <a:solidFill>
            <a:schemeClr val="tx2">
              <a:lumMod val="25000"/>
              <a:lumOff val="75000"/>
            </a:schemeClr>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en-US" sz="107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Shared inbox, calendar, Planner, Stream channel, Power BI, Microsoft Teams</a:t>
            </a:r>
          </a:p>
        </p:txBody>
      </p:sp>
      <p:sp>
        <p:nvSpPr>
          <p:cNvPr id="16" name="Rectangle 15">
            <a:extLst>
              <a:ext uri="{FF2B5EF4-FFF2-40B4-BE49-F238E27FC236}">
                <a16:creationId xmlns:a16="http://schemas.microsoft.com/office/drawing/2014/main" id="{66D17582-774F-4553-AE77-1A4717580941}"/>
              </a:ext>
            </a:extLst>
          </p:cNvPr>
          <p:cNvSpPr/>
          <p:nvPr/>
        </p:nvSpPr>
        <p:spPr bwMode="auto">
          <a:xfrm>
            <a:off x="2719796" y="1967557"/>
            <a:ext cx="3361118" cy="1601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8" name="TextBox 17">
            <a:extLst>
              <a:ext uri="{FF2B5EF4-FFF2-40B4-BE49-F238E27FC236}">
                <a16:creationId xmlns:a16="http://schemas.microsoft.com/office/drawing/2014/main" id="{784606B2-1567-455D-A877-BF2722CE98DF}"/>
              </a:ext>
            </a:extLst>
          </p:cNvPr>
          <p:cNvSpPr txBox="1"/>
          <p:nvPr/>
        </p:nvSpPr>
        <p:spPr>
          <a:xfrm>
            <a:off x="2211492" y="4545728"/>
            <a:ext cx="3361117" cy="509034"/>
          </a:xfrm>
          <a:prstGeom prst="rect">
            <a:avLst/>
          </a:prstGeom>
          <a:solidFill>
            <a:schemeClr val="tx2">
              <a:lumMod val="10000"/>
              <a:lumOff val="90000"/>
            </a:schemeClr>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デザイン指向：チームサイト</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20" name="TextBox 19">
            <a:extLst>
              <a:ext uri="{FF2B5EF4-FFF2-40B4-BE49-F238E27FC236}">
                <a16:creationId xmlns:a16="http://schemas.microsoft.com/office/drawing/2014/main" id="{C719DC42-F020-43A8-A4D7-B43C3362657B}"/>
              </a:ext>
            </a:extLst>
          </p:cNvPr>
          <p:cNvSpPr txBox="1"/>
          <p:nvPr/>
        </p:nvSpPr>
        <p:spPr>
          <a:xfrm>
            <a:off x="6395129" y="4547759"/>
            <a:ext cx="3809485" cy="509034"/>
          </a:xfrm>
          <a:prstGeom prst="rect">
            <a:avLst/>
          </a:prstGeom>
          <a:solidFill>
            <a:schemeClr val="tx2">
              <a:lumMod val="10000"/>
              <a:lumOff val="90000"/>
            </a:schemeClr>
          </a:solidFill>
        </p:spPr>
        <p:txBody>
          <a:bodyPr wrap="square" lIns="179259" tIns="143407" rIns="179259" bIns="143407" rtlCol="0">
            <a:spAutoFit/>
          </a:bodyPr>
          <a:lstStyle>
            <a:defPPr>
              <a:defRPr lang="en-US"/>
            </a:defPPr>
            <a:lvl1pPr algn="ctr" defTabSz="932563">
              <a:lnSpc>
                <a:spcPct val="90000"/>
              </a:lnSpc>
              <a:spcAft>
                <a:spcPts val="600"/>
              </a:spcAft>
              <a:defRPr sz="1599">
                <a:gradFill>
                  <a:gsLst>
                    <a:gs pos="2917">
                      <a:srgbClr val="353535"/>
                    </a:gs>
                    <a:gs pos="30000">
                      <a:srgbClr val="353535"/>
                    </a:gs>
                  </a:gsLst>
                  <a:lin ang="5400000" scaled="0"/>
                </a:gradFill>
                <a:latin typeface="Segoe UI Semilight"/>
              </a:defRPr>
            </a:lvl1pPr>
          </a:lstStyle>
          <a:p>
            <a:pPr defTabSz="914192">
              <a:spcAft>
                <a:spcPts val="588"/>
              </a:spcAft>
            </a:pPr>
            <a:r>
              <a:rPr lang="ja-JP" altLang="en-US" sz="1567" dirty="0">
                <a:latin typeface="游ゴシック" panose="020B0400000000000000" pitchFamily="50" charset="-128"/>
                <a:ea typeface="游ゴシック" panose="020B0400000000000000" pitchFamily="50" charset="-128"/>
              </a:rPr>
              <a:t>デザイン指向：トピック</a:t>
            </a:r>
            <a:r>
              <a:rPr lang="en-US" altLang="ja-JP" sz="1567" dirty="0">
                <a:latin typeface="游ゴシック" panose="020B0400000000000000" pitchFamily="50" charset="-128"/>
                <a:ea typeface="游ゴシック" panose="020B0400000000000000" pitchFamily="50" charset="-128"/>
              </a:rPr>
              <a:t>,</a:t>
            </a:r>
            <a:r>
              <a:rPr lang="ja-JP" altLang="en-US" sz="1567" dirty="0">
                <a:latin typeface="游ゴシック" panose="020B0400000000000000" pitchFamily="50" charset="-128"/>
                <a:ea typeface="游ゴシック" panose="020B0400000000000000" pitchFamily="50" charset="-128"/>
              </a:rPr>
              <a:t>ショーケース</a:t>
            </a:r>
            <a:endParaRPr lang="en-US" sz="1567" dirty="0">
              <a:latin typeface="游ゴシック" panose="020B0400000000000000" pitchFamily="50" charset="-128"/>
              <a:ea typeface="游ゴシック" panose="020B0400000000000000" pitchFamily="50" charset="-128"/>
            </a:endParaRPr>
          </a:p>
        </p:txBody>
      </p:sp>
      <p:sp>
        <p:nvSpPr>
          <p:cNvPr id="21" name="TextBox 20">
            <a:extLst>
              <a:ext uri="{FF2B5EF4-FFF2-40B4-BE49-F238E27FC236}">
                <a16:creationId xmlns:a16="http://schemas.microsoft.com/office/drawing/2014/main" id="{79E9BC79-1D7B-45EE-B15F-A5334D8783D6}"/>
              </a:ext>
            </a:extLst>
          </p:cNvPr>
          <p:cNvSpPr txBox="1"/>
          <p:nvPr/>
        </p:nvSpPr>
        <p:spPr>
          <a:xfrm>
            <a:off x="2211493" y="3536894"/>
            <a:ext cx="7992696" cy="506829"/>
          </a:xfrm>
          <a:prstGeom prst="rect">
            <a:avLst/>
          </a:prstGeom>
          <a:solidFill>
            <a:schemeClr val="tx2">
              <a:lumMod val="10000"/>
              <a:lumOff val="90000"/>
            </a:schemeClr>
          </a:solidFill>
        </p:spPr>
        <p:txBody>
          <a:bodyPr wrap="square" lIns="179259" tIns="143407" rIns="179259" bIns="143407" rtlCol="0">
            <a:spAutoFit/>
          </a:bodyPr>
          <a:lstStyle/>
          <a:p>
            <a:pPr algn="ctr" defTabSz="914192">
              <a:lnSpc>
                <a:spcPct val="90000"/>
              </a:lnSpc>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ファイルとデータの保存</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23" name="TextBox 22">
            <a:extLst>
              <a:ext uri="{FF2B5EF4-FFF2-40B4-BE49-F238E27FC236}">
                <a16:creationId xmlns:a16="http://schemas.microsoft.com/office/drawing/2014/main" id="{390D810D-FAB5-42D0-8EC1-F1A529E69105}"/>
              </a:ext>
            </a:extLst>
          </p:cNvPr>
          <p:cNvSpPr txBox="1"/>
          <p:nvPr/>
        </p:nvSpPr>
        <p:spPr>
          <a:xfrm>
            <a:off x="6394704" y="5054587"/>
            <a:ext cx="3809485" cy="509034"/>
          </a:xfrm>
          <a:prstGeom prst="rect">
            <a:avLst/>
          </a:prstGeom>
          <a:solidFill>
            <a:schemeClr val="tx2">
              <a:lumMod val="25000"/>
              <a:lumOff val="75000"/>
            </a:schemeClr>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サイトオーナーによる権限管理</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25" name="TextBox 24">
            <a:extLst>
              <a:ext uri="{FF2B5EF4-FFF2-40B4-BE49-F238E27FC236}">
                <a16:creationId xmlns:a16="http://schemas.microsoft.com/office/drawing/2014/main" id="{2B42A85E-45F0-43B6-AB76-9304FFD3638D}"/>
              </a:ext>
            </a:extLst>
          </p:cNvPr>
          <p:cNvSpPr txBox="1"/>
          <p:nvPr/>
        </p:nvSpPr>
        <p:spPr>
          <a:xfrm>
            <a:off x="2211493" y="4042851"/>
            <a:ext cx="7992696" cy="509034"/>
          </a:xfrm>
          <a:prstGeom prst="rect">
            <a:avLst/>
          </a:prstGeom>
          <a:solidFill>
            <a:schemeClr val="tx2">
              <a:lumMod val="25000"/>
              <a:lumOff val="75000"/>
            </a:schemeClr>
          </a:solidFill>
        </p:spPr>
        <p:txBody>
          <a:bodyPr wrap="square" lIns="179259" tIns="143407" rIns="179259" bIns="143407" rtlCol="0">
            <a:spAutoFit/>
          </a:bodyPr>
          <a:lstStyle/>
          <a:p>
            <a:pPr algn="ctr" defTabSz="914192">
              <a:lnSpc>
                <a:spcPct val="90000"/>
              </a:lnSpc>
              <a:spcAft>
                <a:spcPts val="588"/>
              </a:spcAft>
            </a:pPr>
            <a:r>
              <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PowerApps, Flow</a:t>
            </a: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による機能の拡張</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19" name="TextBox 18">
            <a:extLst>
              <a:ext uri="{FF2B5EF4-FFF2-40B4-BE49-F238E27FC236}">
                <a16:creationId xmlns:a16="http://schemas.microsoft.com/office/drawing/2014/main" id="{83B39156-DF40-4853-AB8B-932C14AABE35}"/>
              </a:ext>
            </a:extLst>
          </p:cNvPr>
          <p:cNvSpPr txBox="1"/>
          <p:nvPr/>
        </p:nvSpPr>
        <p:spPr>
          <a:xfrm>
            <a:off x="6395130" y="5559492"/>
            <a:ext cx="3809058" cy="588283"/>
          </a:xfrm>
          <a:prstGeom prst="rect">
            <a:avLst/>
          </a:prstGeom>
          <a:solidFill>
            <a:schemeClr val="accent1">
              <a:lumMod val="20000"/>
              <a:lumOff val="80000"/>
            </a:schemeClr>
          </a:solidFill>
          <a:ln>
            <a:noFill/>
          </a:ln>
        </p:spPr>
        <p:txBody>
          <a:bodyPr wrap="square" lIns="179259" tIns="143407" rIns="179259" bIns="143407" rtlCol="0">
            <a:no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en-US" altLang="ja-JP"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Yammer</a:t>
            </a: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との連携</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33" name="TextBox 32">
            <a:extLst>
              <a:ext uri="{FF2B5EF4-FFF2-40B4-BE49-F238E27FC236}">
                <a16:creationId xmlns:a16="http://schemas.microsoft.com/office/drawing/2014/main" id="{33E8DA54-3B2D-46DD-BDA0-E8BA5CE5A7FA}"/>
              </a:ext>
            </a:extLst>
          </p:cNvPr>
          <p:cNvSpPr txBox="1"/>
          <p:nvPr/>
        </p:nvSpPr>
        <p:spPr>
          <a:xfrm>
            <a:off x="2211492" y="6151184"/>
            <a:ext cx="3361117" cy="509034"/>
          </a:xfrm>
          <a:prstGeom prst="rect">
            <a:avLst/>
          </a:prstGeom>
          <a:solidFill>
            <a:schemeClr val="tx2">
              <a:lumMod val="10000"/>
              <a:lumOff val="90000"/>
            </a:schemeClr>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ユーザーまたは管理者による作成</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36" name="TextBox 35">
            <a:extLst>
              <a:ext uri="{FF2B5EF4-FFF2-40B4-BE49-F238E27FC236}">
                <a16:creationId xmlns:a16="http://schemas.microsoft.com/office/drawing/2014/main" id="{933B7330-33B3-4FB2-8282-D962512C1799}"/>
              </a:ext>
            </a:extLst>
          </p:cNvPr>
          <p:cNvSpPr txBox="1"/>
          <p:nvPr/>
        </p:nvSpPr>
        <p:spPr>
          <a:xfrm>
            <a:off x="6394703" y="6150002"/>
            <a:ext cx="3809057" cy="509034"/>
          </a:xfrm>
          <a:prstGeom prst="rect">
            <a:avLst/>
          </a:prstGeom>
          <a:solidFill>
            <a:schemeClr val="tx2">
              <a:lumMod val="10000"/>
              <a:lumOff val="90000"/>
            </a:schemeClr>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ユーザーまたは管理者による作成</a:t>
            </a:r>
            <a:endParaRPr lang="en-US" sz="1567"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1213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972DD0-4B74-49FC-ADDE-5C9FD5A8BCC7}"/>
              </a:ext>
            </a:extLst>
          </p:cNvPr>
          <p:cNvSpPr/>
          <p:nvPr/>
        </p:nvSpPr>
        <p:spPr bwMode="auto">
          <a:xfrm>
            <a:off x="269241" y="898294"/>
            <a:ext cx="11655839" cy="581759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4" name="Title 3">
            <a:extLst>
              <a:ext uri="{FF2B5EF4-FFF2-40B4-BE49-F238E27FC236}">
                <a16:creationId xmlns:a16="http://schemas.microsoft.com/office/drawing/2014/main" id="{3AC93FEA-4A64-4549-A7BE-0ABC083039FA}"/>
              </a:ext>
            </a:extLst>
          </p:cNvPr>
          <p:cNvSpPr>
            <a:spLocks noGrp="1"/>
          </p:cNvSpPr>
          <p:nvPr>
            <p:ph type="title"/>
          </p:nvPr>
        </p:nvSpPr>
        <p:spPr>
          <a:xfrm>
            <a:off x="1" y="-1243"/>
            <a:ext cx="12192000" cy="899537"/>
          </a:xfrm>
        </p:spPr>
        <p:txBody>
          <a:bodyPr/>
          <a:lstStyle/>
          <a:p>
            <a:pPr algn="ctr"/>
            <a:r>
              <a:rPr lang="en-US" sz="4000" dirty="0"/>
              <a:t>SharePoint </a:t>
            </a:r>
            <a:r>
              <a:rPr lang="ja-JP" altLang="en-US" sz="4000" dirty="0"/>
              <a:t>ハブサイトの適用</a:t>
            </a:r>
            <a:endParaRPr lang="en-US" sz="4000" dirty="0"/>
          </a:p>
        </p:txBody>
      </p:sp>
      <p:sp>
        <p:nvSpPr>
          <p:cNvPr id="6" name="TextBox 5">
            <a:extLst>
              <a:ext uri="{FF2B5EF4-FFF2-40B4-BE49-F238E27FC236}">
                <a16:creationId xmlns:a16="http://schemas.microsoft.com/office/drawing/2014/main" id="{773EC2EB-527C-4757-8D8C-38A7E9EF6D49}"/>
              </a:ext>
            </a:extLst>
          </p:cNvPr>
          <p:cNvSpPr txBox="1"/>
          <p:nvPr/>
        </p:nvSpPr>
        <p:spPr>
          <a:xfrm>
            <a:off x="8337063" y="1588848"/>
            <a:ext cx="3406726" cy="2587173"/>
          </a:xfrm>
          <a:prstGeom prst="rect">
            <a:avLst/>
          </a:prstGeom>
          <a:solidFill>
            <a:srgbClr val="107C10"/>
          </a:solidFill>
        </p:spPr>
        <p:txBody>
          <a:bodyPr wrap="square" lIns="179259" tIns="143407" rIns="179259" bIns="143407" rtlCol="0">
            <a:noAutofit/>
          </a:bodyPr>
          <a:lstStyle>
            <a:defPPr>
              <a:defRPr lang="en-US"/>
            </a:defPPr>
            <a:lvl1pPr algn="ctr">
              <a:lnSpc>
                <a:spcPct val="90000"/>
              </a:lnSpc>
              <a:spcAft>
                <a:spcPts val="600"/>
              </a:spcAft>
              <a:defRPr sz="2400">
                <a:solidFill>
                  <a:srgbClr val="FFFFFF"/>
                </a:solidFill>
              </a:defRPr>
            </a:lvl1pPr>
          </a:lstStyle>
          <a:p>
            <a:pPr defTabSz="914192">
              <a:spcAft>
                <a:spcPts val="588"/>
              </a:spcAft>
            </a:pPr>
            <a:r>
              <a:rPr lang="ja-JP" altLang="en-US" sz="2353" dirty="0">
                <a:solidFill>
                  <a:srgbClr val="E6E6E6"/>
                </a:solidFill>
                <a:latin typeface="游ゴシック" panose="020B0400000000000000" pitchFamily="50" charset="-128"/>
                <a:ea typeface="游ゴシック" panose="020B0400000000000000" pitchFamily="50" charset="-128"/>
              </a:rPr>
              <a:t>コミュニケーション</a:t>
            </a:r>
            <a:br>
              <a:rPr lang="en-US" altLang="ja-JP" sz="2353" dirty="0">
                <a:solidFill>
                  <a:srgbClr val="E6E6E6"/>
                </a:solidFill>
                <a:latin typeface="游ゴシック" panose="020B0400000000000000" pitchFamily="50" charset="-128"/>
                <a:ea typeface="游ゴシック" panose="020B0400000000000000" pitchFamily="50" charset="-128"/>
              </a:rPr>
            </a:br>
            <a:r>
              <a:rPr lang="ja-JP" altLang="en-US" sz="2353" dirty="0">
                <a:solidFill>
                  <a:srgbClr val="E6E6E6"/>
                </a:solidFill>
                <a:latin typeface="游ゴシック" panose="020B0400000000000000" pitchFamily="50" charset="-128"/>
                <a:ea typeface="游ゴシック" panose="020B0400000000000000" pitchFamily="50" charset="-128"/>
              </a:rPr>
              <a:t>サイト</a:t>
            </a: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7" name="TextBox 6">
            <a:extLst>
              <a:ext uri="{FF2B5EF4-FFF2-40B4-BE49-F238E27FC236}">
                <a16:creationId xmlns:a16="http://schemas.microsoft.com/office/drawing/2014/main" id="{38079ACA-A688-4BF7-8080-AD2C19AB3AB7}"/>
              </a:ext>
            </a:extLst>
          </p:cNvPr>
          <p:cNvSpPr txBox="1"/>
          <p:nvPr/>
        </p:nvSpPr>
        <p:spPr>
          <a:xfrm>
            <a:off x="447737" y="1588855"/>
            <a:ext cx="3407202" cy="2587174"/>
          </a:xfrm>
          <a:prstGeom prst="rect">
            <a:avLst/>
          </a:prstGeom>
          <a:solidFill>
            <a:schemeClr val="accent4">
              <a:lumMod val="75000"/>
            </a:schemeClr>
          </a:solidFill>
        </p:spPr>
        <p:txBody>
          <a:bodyPr wrap="square" lIns="179259" tIns="143407" rIns="179259" bIns="143407" rtlCol="0">
            <a:noAutofit/>
          </a:bodyPr>
          <a:lstStyle/>
          <a:p>
            <a:pPr algn="ctr" defTabSz="914192">
              <a:lnSpc>
                <a:spcPct val="90000"/>
              </a:lnSpc>
              <a:spcAft>
                <a:spcPts val="588"/>
              </a:spcAft>
            </a:pPr>
            <a:r>
              <a:rPr lang="ja-JP" altLang="en-US" sz="2353" dirty="0">
                <a:solidFill>
                  <a:srgbClr val="E6E6E6"/>
                </a:solidFill>
                <a:latin typeface="游ゴシック" panose="020B0400000000000000" pitchFamily="50" charset="-128"/>
                <a:ea typeface="游ゴシック" panose="020B0400000000000000" pitchFamily="50" charset="-128"/>
              </a:rPr>
              <a:t>チームサイト</a:t>
            </a: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16" name="Rectangle 15">
            <a:extLst>
              <a:ext uri="{FF2B5EF4-FFF2-40B4-BE49-F238E27FC236}">
                <a16:creationId xmlns:a16="http://schemas.microsoft.com/office/drawing/2014/main" id="{66D17582-774F-4553-AE77-1A4717580941}"/>
              </a:ext>
            </a:extLst>
          </p:cNvPr>
          <p:cNvSpPr/>
          <p:nvPr/>
        </p:nvSpPr>
        <p:spPr bwMode="auto">
          <a:xfrm>
            <a:off x="2719796" y="1967557"/>
            <a:ext cx="3361118" cy="1601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3" name="TextBox 32">
            <a:extLst>
              <a:ext uri="{FF2B5EF4-FFF2-40B4-BE49-F238E27FC236}">
                <a16:creationId xmlns:a16="http://schemas.microsoft.com/office/drawing/2014/main" id="{33E8DA54-3B2D-46DD-BDA0-E8BA5CE5A7FA}"/>
              </a:ext>
            </a:extLst>
          </p:cNvPr>
          <p:cNvSpPr txBox="1"/>
          <p:nvPr/>
        </p:nvSpPr>
        <p:spPr>
          <a:xfrm>
            <a:off x="448213" y="4011966"/>
            <a:ext cx="3406726" cy="726081"/>
          </a:xfrm>
          <a:prstGeom prst="rect">
            <a:avLst/>
          </a:prstGeom>
          <a:solidFill>
            <a:srgbClr val="005AA1"/>
          </a:solidFill>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ユーザー、または管理者による</a:t>
            </a:r>
            <a:br>
              <a:rPr lang="en-US" altLang="ja-JP" sz="1567" dirty="0">
                <a:solidFill>
                  <a:srgbClr val="FFFFFF"/>
                </a:solidFill>
                <a:latin typeface="游ゴシック" panose="020B0400000000000000" pitchFamily="50" charset="-128"/>
                <a:ea typeface="游ゴシック" panose="020B0400000000000000" pitchFamily="50" charset="-128"/>
              </a:rPr>
            </a:br>
            <a:r>
              <a:rPr lang="ja-JP" altLang="en-US" sz="1567" dirty="0">
                <a:solidFill>
                  <a:srgbClr val="FFFFFF"/>
                </a:solidFill>
                <a:latin typeface="游ゴシック" panose="020B0400000000000000" pitchFamily="50" charset="-128"/>
                <a:ea typeface="游ゴシック" panose="020B0400000000000000" pitchFamily="50" charset="-128"/>
              </a:rPr>
              <a:t>作成</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36" name="TextBox 35">
            <a:extLst>
              <a:ext uri="{FF2B5EF4-FFF2-40B4-BE49-F238E27FC236}">
                <a16:creationId xmlns:a16="http://schemas.microsoft.com/office/drawing/2014/main" id="{933B7330-33B3-4FB2-8282-D962512C1799}"/>
              </a:ext>
            </a:extLst>
          </p:cNvPr>
          <p:cNvSpPr txBox="1"/>
          <p:nvPr/>
        </p:nvSpPr>
        <p:spPr>
          <a:xfrm>
            <a:off x="8337062" y="4025413"/>
            <a:ext cx="3406726" cy="726081"/>
          </a:xfrm>
          <a:prstGeom prst="rect">
            <a:avLst/>
          </a:prstGeom>
          <a:solidFill>
            <a:srgbClr val="107C10"/>
          </a:solidFill>
          <a:ln>
            <a:noFill/>
          </a:ln>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ユーザー、または管理者による</a:t>
            </a:r>
            <a:br>
              <a:rPr lang="en-US" altLang="ja-JP" sz="1567" dirty="0">
                <a:solidFill>
                  <a:srgbClr val="FFFFFF"/>
                </a:solidFill>
                <a:latin typeface="游ゴシック" panose="020B0400000000000000" pitchFamily="50" charset="-128"/>
                <a:ea typeface="游ゴシック" panose="020B0400000000000000" pitchFamily="50" charset="-128"/>
              </a:rPr>
            </a:br>
            <a:r>
              <a:rPr lang="ja-JP" altLang="en-US" sz="1567" dirty="0">
                <a:solidFill>
                  <a:srgbClr val="FFFFFF"/>
                </a:solidFill>
                <a:latin typeface="游ゴシック" panose="020B0400000000000000" pitchFamily="50" charset="-128"/>
                <a:ea typeface="游ゴシック" panose="020B0400000000000000" pitchFamily="50" charset="-128"/>
              </a:rPr>
              <a:t>作成</a:t>
            </a:r>
            <a:endParaRPr lang="en-US" altLang="ja-JP" sz="1567" dirty="0">
              <a:solidFill>
                <a:srgbClr val="FFFFFF"/>
              </a:solidFill>
              <a:latin typeface="游ゴシック" panose="020B0400000000000000" pitchFamily="50" charset="-128"/>
              <a:ea typeface="游ゴシック" panose="020B0400000000000000" pitchFamily="50" charset="-128"/>
            </a:endParaRPr>
          </a:p>
        </p:txBody>
      </p:sp>
      <p:sp>
        <p:nvSpPr>
          <p:cNvPr id="26" name="TextBox 25">
            <a:extLst>
              <a:ext uri="{FF2B5EF4-FFF2-40B4-BE49-F238E27FC236}">
                <a16:creationId xmlns:a16="http://schemas.microsoft.com/office/drawing/2014/main" id="{1B6097FC-2386-4EBD-B420-751C1B234097}"/>
              </a:ext>
            </a:extLst>
          </p:cNvPr>
          <p:cNvSpPr txBox="1"/>
          <p:nvPr/>
        </p:nvSpPr>
        <p:spPr>
          <a:xfrm>
            <a:off x="4601960" y="4176021"/>
            <a:ext cx="2987606" cy="509034"/>
          </a:xfrm>
          <a:prstGeom prst="rect">
            <a:avLst/>
          </a:prstGeom>
          <a:solidFill>
            <a:srgbClr val="FF8C00"/>
          </a:solidFill>
          <a:ln>
            <a:noFill/>
          </a:ln>
        </p:spPr>
        <p:txBody>
          <a:bodyPr wrap="square" lIns="179259" tIns="143407" rIns="179259" bIns="143407"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en-US" altLang="ja-JP" sz="1567" dirty="0">
                <a:solidFill>
                  <a:srgbClr val="FFFFFF"/>
                </a:solidFill>
                <a:latin typeface="游ゴシック" panose="020B0400000000000000" pitchFamily="50" charset="-128"/>
                <a:ea typeface="游ゴシック" panose="020B0400000000000000" pitchFamily="50" charset="-128"/>
              </a:rPr>
              <a:t>SharePoint</a:t>
            </a:r>
            <a:r>
              <a:rPr lang="ja-JP" altLang="en-US" sz="1567" dirty="0">
                <a:solidFill>
                  <a:srgbClr val="FFFFFF"/>
                </a:solidFill>
                <a:latin typeface="游ゴシック" panose="020B0400000000000000" pitchFamily="50" charset="-128"/>
                <a:ea typeface="游ゴシック" panose="020B0400000000000000" pitchFamily="50" charset="-128"/>
              </a:rPr>
              <a:t>管理者による作成</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27" name="TextBox 26">
            <a:extLst>
              <a:ext uri="{FF2B5EF4-FFF2-40B4-BE49-F238E27FC236}">
                <a16:creationId xmlns:a16="http://schemas.microsoft.com/office/drawing/2014/main" id="{A7D0B45C-C60B-4202-8065-A885954B7A53}"/>
              </a:ext>
            </a:extLst>
          </p:cNvPr>
          <p:cNvSpPr txBox="1"/>
          <p:nvPr/>
        </p:nvSpPr>
        <p:spPr>
          <a:xfrm>
            <a:off x="1847958" y="4666621"/>
            <a:ext cx="8515563" cy="398153"/>
          </a:xfrm>
          <a:prstGeom prst="rect">
            <a:avLst/>
          </a:prstGeom>
          <a:solidFill>
            <a:srgbClr val="C06900"/>
          </a:solidFill>
          <a:ln>
            <a:noFill/>
          </a:ln>
        </p:spPr>
        <p:txBody>
          <a:bodyPr wrap="square" lIns="179259" tIns="89642" rIns="179259" bIns="89642"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ナビゲーション</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31" name="TextBox 30">
            <a:extLst>
              <a:ext uri="{FF2B5EF4-FFF2-40B4-BE49-F238E27FC236}">
                <a16:creationId xmlns:a16="http://schemas.microsoft.com/office/drawing/2014/main" id="{52DDFD78-54CE-4413-BE7F-6D19203F4148}"/>
              </a:ext>
            </a:extLst>
          </p:cNvPr>
          <p:cNvSpPr txBox="1"/>
          <p:nvPr/>
        </p:nvSpPr>
        <p:spPr>
          <a:xfrm>
            <a:off x="1843413" y="5064774"/>
            <a:ext cx="8515563" cy="398153"/>
          </a:xfrm>
          <a:prstGeom prst="rect">
            <a:avLst/>
          </a:prstGeom>
          <a:solidFill>
            <a:srgbClr val="FF8C00"/>
          </a:solidFill>
          <a:ln>
            <a:noFill/>
          </a:ln>
        </p:spPr>
        <p:txBody>
          <a:bodyPr wrap="square" lIns="179259" tIns="89642" rIns="179259" bIns="89642"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テーマ、ロゴの統一</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32" name="TextBox 31">
            <a:extLst>
              <a:ext uri="{FF2B5EF4-FFF2-40B4-BE49-F238E27FC236}">
                <a16:creationId xmlns:a16="http://schemas.microsoft.com/office/drawing/2014/main" id="{C62B9B14-AAAA-4E23-AFF9-D5409CD53818}"/>
              </a:ext>
            </a:extLst>
          </p:cNvPr>
          <p:cNvSpPr txBox="1"/>
          <p:nvPr/>
        </p:nvSpPr>
        <p:spPr>
          <a:xfrm>
            <a:off x="1843413" y="5460144"/>
            <a:ext cx="8515563" cy="398153"/>
          </a:xfrm>
          <a:prstGeom prst="rect">
            <a:avLst/>
          </a:prstGeom>
          <a:solidFill>
            <a:srgbClr val="C06900"/>
          </a:solidFill>
          <a:ln>
            <a:noFill/>
          </a:ln>
        </p:spPr>
        <p:txBody>
          <a:bodyPr wrap="square" lIns="179259" tIns="89642" rIns="179259" bIns="89642"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統合検索</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34" name="TextBox 33">
            <a:extLst>
              <a:ext uri="{FF2B5EF4-FFF2-40B4-BE49-F238E27FC236}">
                <a16:creationId xmlns:a16="http://schemas.microsoft.com/office/drawing/2014/main" id="{1A543C42-0210-49EE-BCEA-B7FF6B608ABF}"/>
              </a:ext>
            </a:extLst>
          </p:cNvPr>
          <p:cNvSpPr txBox="1"/>
          <p:nvPr/>
        </p:nvSpPr>
        <p:spPr>
          <a:xfrm>
            <a:off x="4601959" y="1117176"/>
            <a:ext cx="2987608" cy="3133547"/>
          </a:xfrm>
          <a:prstGeom prst="rect">
            <a:avLst/>
          </a:prstGeom>
          <a:solidFill>
            <a:srgbClr val="FF8C00"/>
          </a:solidFill>
        </p:spPr>
        <p:txBody>
          <a:bodyPr wrap="square" lIns="179259" tIns="143407" rIns="179259" bIns="143407" rtlCol="0">
            <a:noAutofit/>
          </a:bodyPr>
          <a:lstStyle/>
          <a:p>
            <a:pPr algn="ctr" defTabSz="914192">
              <a:lnSpc>
                <a:spcPct val="90000"/>
              </a:lnSpc>
              <a:spcAft>
                <a:spcPts val="588"/>
              </a:spcAft>
            </a:pP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22" name="TextBox 21">
            <a:extLst>
              <a:ext uri="{FF2B5EF4-FFF2-40B4-BE49-F238E27FC236}">
                <a16:creationId xmlns:a16="http://schemas.microsoft.com/office/drawing/2014/main" id="{D7515DA2-AA86-4919-AEC0-CCB6333B8772}"/>
              </a:ext>
            </a:extLst>
          </p:cNvPr>
          <p:cNvSpPr txBox="1"/>
          <p:nvPr/>
        </p:nvSpPr>
        <p:spPr>
          <a:xfrm>
            <a:off x="1837982" y="1106539"/>
            <a:ext cx="8515561" cy="479193"/>
          </a:xfrm>
          <a:prstGeom prst="rect">
            <a:avLst/>
          </a:prstGeom>
          <a:solidFill>
            <a:srgbClr val="FF8C00"/>
          </a:solidFill>
        </p:spPr>
        <p:txBody>
          <a:bodyPr wrap="square" lIns="179259" tIns="143407" rIns="179259" bIns="143407" rtlCol="0">
            <a:noAutofit/>
          </a:bodyPr>
          <a:lstStyle/>
          <a:p>
            <a:pPr algn="ctr" defTabSz="914192">
              <a:lnSpc>
                <a:spcPct val="90000"/>
              </a:lnSpc>
              <a:spcAft>
                <a:spcPts val="588"/>
              </a:spcAft>
            </a:pPr>
            <a:r>
              <a:rPr lang="ja-JP" altLang="en-US" sz="2353" dirty="0">
                <a:solidFill>
                  <a:srgbClr val="E6E6E6"/>
                </a:solidFill>
                <a:latin typeface="游ゴシック" panose="020B0400000000000000" pitchFamily="50" charset="-128"/>
                <a:ea typeface="游ゴシック" panose="020B0400000000000000" pitchFamily="50" charset="-128"/>
              </a:rPr>
              <a:t>ハブサイト</a:t>
            </a:r>
            <a:endParaRPr lang="en-US" sz="2353" dirty="0">
              <a:solidFill>
                <a:srgbClr val="E6E6E6"/>
              </a:solidFill>
              <a:latin typeface="游ゴシック" panose="020B0400000000000000" pitchFamily="50" charset="-128"/>
              <a:ea typeface="游ゴシック" panose="020B0400000000000000" pitchFamily="50" charset="-128"/>
            </a:endParaRPr>
          </a:p>
        </p:txBody>
      </p:sp>
      <p:sp>
        <p:nvSpPr>
          <p:cNvPr id="35" name="TextBox 34">
            <a:extLst>
              <a:ext uri="{FF2B5EF4-FFF2-40B4-BE49-F238E27FC236}">
                <a16:creationId xmlns:a16="http://schemas.microsoft.com/office/drawing/2014/main" id="{94F144B5-9328-4680-8132-20F812E4FE68}"/>
              </a:ext>
            </a:extLst>
          </p:cNvPr>
          <p:cNvSpPr txBox="1"/>
          <p:nvPr/>
        </p:nvSpPr>
        <p:spPr>
          <a:xfrm>
            <a:off x="4601959" y="2198131"/>
            <a:ext cx="2987606" cy="644912"/>
          </a:xfrm>
          <a:prstGeom prst="rect">
            <a:avLst/>
          </a:prstGeom>
          <a:solidFill>
            <a:srgbClr val="FF8C00"/>
          </a:solidFill>
        </p:spPr>
        <p:txBody>
          <a:bodyPr wrap="square" lIns="179259" tIns="143407" rIns="179259" bIns="143407" rtlCol="0">
            <a:noAutofit/>
          </a:bodyPr>
          <a:lstStyle/>
          <a:p>
            <a:pPr algn="ctr" defTabSz="914192">
              <a:lnSpc>
                <a:spcPct val="90000"/>
              </a:lnSpc>
              <a:spcAft>
                <a:spcPts val="588"/>
              </a:spcAft>
            </a:pPr>
            <a:r>
              <a:rPr lang="ja-JP" altLang="en-US" sz="1600" dirty="0">
                <a:solidFill>
                  <a:srgbClr val="E6E6E6"/>
                </a:solidFill>
                <a:latin typeface="游ゴシック" panose="020B0400000000000000" pitchFamily="50" charset="-128"/>
                <a:ea typeface="游ゴシック" panose="020B0400000000000000" pitchFamily="50" charset="-128"/>
              </a:rPr>
              <a:t>ベーステンプレート：</a:t>
            </a:r>
            <a:br>
              <a:rPr lang="en-US" altLang="ja-JP" sz="1600" dirty="0">
                <a:solidFill>
                  <a:srgbClr val="E6E6E6"/>
                </a:solidFill>
                <a:latin typeface="游ゴシック" panose="020B0400000000000000" pitchFamily="50" charset="-128"/>
                <a:ea typeface="游ゴシック" panose="020B0400000000000000" pitchFamily="50" charset="-128"/>
              </a:rPr>
            </a:br>
            <a:r>
              <a:rPr lang="ja-JP" altLang="en-US" sz="1600" dirty="0">
                <a:solidFill>
                  <a:srgbClr val="E6E6E6"/>
                </a:solidFill>
                <a:latin typeface="游ゴシック" panose="020B0400000000000000" pitchFamily="50" charset="-128"/>
                <a:ea typeface="游ゴシック" panose="020B0400000000000000" pitchFamily="50" charset="-128"/>
              </a:rPr>
              <a:t>コミュニケーションサイト、またはチームサイト</a:t>
            </a:r>
            <a:endParaRPr lang="en-US" sz="1600" dirty="0">
              <a:solidFill>
                <a:srgbClr val="E6E6E6"/>
              </a:solidFill>
              <a:latin typeface="游ゴシック" panose="020B0400000000000000" pitchFamily="50" charset="-128"/>
              <a:ea typeface="游ゴシック" panose="020B0400000000000000" pitchFamily="50" charset="-128"/>
            </a:endParaRPr>
          </a:p>
        </p:txBody>
      </p:sp>
      <p:sp>
        <p:nvSpPr>
          <p:cNvPr id="37" name="TextBox 36">
            <a:extLst>
              <a:ext uri="{FF2B5EF4-FFF2-40B4-BE49-F238E27FC236}">
                <a16:creationId xmlns:a16="http://schemas.microsoft.com/office/drawing/2014/main" id="{4DF0C8D5-1168-4D2B-9726-293260AF871C}"/>
              </a:ext>
            </a:extLst>
          </p:cNvPr>
          <p:cNvSpPr txBox="1"/>
          <p:nvPr/>
        </p:nvSpPr>
        <p:spPr>
          <a:xfrm>
            <a:off x="1843413" y="5858297"/>
            <a:ext cx="8515563" cy="398153"/>
          </a:xfrm>
          <a:prstGeom prst="rect">
            <a:avLst/>
          </a:prstGeom>
          <a:solidFill>
            <a:srgbClr val="FF8C00"/>
          </a:solidFill>
          <a:ln>
            <a:noFill/>
          </a:ln>
        </p:spPr>
        <p:txBody>
          <a:bodyPr wrap="square" lIns="179259" tIns="89642" rIns="179259" bIns="89642"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pPr defTabSz="914192">
              <a:spcAft>
                <a:spcPts val="588"/>
              </a:spcAft>
            </a:pPr>
            <a:r>
              <a:rPr lang="ja-JP" altLang="en-US" sz="1567" dirty="0">
                <a:solidFill>
                  <a:srgbClr val="FFFFFF"/>
                </a:solidFill>
                <a:latin typeface="游ゴシック" panose="020B0400000000000000" pitchFamily="50" charset="-128"/>
                <a:ea typeface="游ゴシック" panose="020B0400000000000000" pitchFamily="50" charset="-128"/>
              </a:rPr>
              <a:t>ニュース、アクティビティの集約表示</a:t>
            </a:r>
            <a:endParaRPr lang="en-US" sz="1567" dirty="0">
              <a:solidFill>
                <a:srgbClr val="FFFFFF"/>
              </a:solidFill>
              <a:latin typeface="游ゴシック" panose="020B0400000000000000" pitchFamily="50" charset="-128"/>
              <a:ea typeface="游ゴシック" panose="020B0400000000000000" pitchFamily="50" charset="-128"/>
            </a:endParaRPr>
          </a:p>
        </p:txBody>
      </p:sp>
      <p:sp>
        <p:nvSpPr>
          <p:cNvPr id="2" name="Arrow: Right 1">
            <a:extLst>
              <a:ext uri="{FF2B5EF4-FFF2-40B4-BE49-F238E27FC236}">
                <a16:creationId xmlns:a16="http://schemas.microsoft.com/office/drawing/2014/main" id="{9E90F9B3-81C5-4187-B1EA-2BED962CFBA8}"/>
              </a:ext>
            </a:extLst>
          </p:cNvPr>
          <p:cNvSpPr/>
          <p:nvPr/>
        </p:nvSpPr>
        <p:spPr bwMode="auto">
          <a:xfrm>
            <a:off x="3854939" y="2887608"/>
            <a:ext cx="747018" cy="490592"/>
          </a:xfrm>
          <a:prstGeom prst="rightArrow">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8" name="Arrow: Right 37">
            <a:extLst>
              <a:ext uri="{FF2B5EF4-FFF2-40B4-BE49-F238E27FC236}">
                <a16:creationId xmlns:a16="http://schemas.microsoft.com/office/drawing/2014/main" id="{B10EA384-5A66-4608-BB86-38E571345B72}"/>
              </a:ext>
            </a:extLst>
          </p:cNvPr>
          <p:cNvSpPr/>
          <p:nvPr/>
        </p:nvSpPr>
        <p:spPr bwMode="auto">
          <a:xfrm rot="10800000">
            <a:off x="7589565" y="2887608"/>
            <a:ext cx="747018" cy="490592"/>
          </a:xfrm>
          <a:prstGeom prst="righ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Tree>
    <p:extLst>
      <p:ext uri="{BB962C8B-B14F-4D97-AF65-F5344CB8AC3E}">
        <p14:creationId xmlns:p14="http://schemas.microsoft.com/office/powerpoint/2010/main" val="171401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8DCF14-428F-4135-8302-BA77492E72DE}"/>
              </a:ext>
            </a:extLst>
          </p:cNvPr>
          <p:cNvSpPr>
            <a:spLocks noGrp="1"/>
          </p:cNvSpPr>
          <p:nvPr>
            <p:ph type="title"/>
          </p:nvPr>
        </p:nvSpPr>
        <p:spPr/>
        <p:txBody>
          <a:bodyPr/>
          <a:lstStyle/>
          <a:p>
            <a:r>
              <a:rPr kumimoji="1" lang="ja-JP" altLang="en-US" sz="3200" dirty="0"/>
              <a:t>ハブサイト、チームサイト、コミュニケーションサイトの</a:t>
            </a:r>
            <a:br>
              <a:rPr kumimoji="1" lang="en-US" altLang="ja-JP" sz="3200" dirty="0"/>
            </a:br>
            <a:r>
              <a:rPr kumimoji="1" lang="ja-JP" altLang="en-US" sz="3200" dirty="0"/>
              <a:t>利用パターン</a:t>
            </a:r>
          </a:p>
        </p:txBody>
      </p:sp>
      <p:graphicFrame>
        <p:nvGraphicFramePr>
          <p:cNvPr id="4" name="表 3">
            <a:extLst>
              <a:ext uri="{FF2B5EF4-FFF2-40B4-BE49-F238E27FC236}">
                <a16:creationId xmlns:a16="http://schemas.microsoft.com/office/drawing/2014/main" id="{FA3228B8-9EC3-4CB9-B65A-D47B0D3F4746}"/>
              </a:ext>
            </a:extLst>
          </p:cNvPr>
          <p:cNvGraphicFramePr>
            <a:graphicFrameLocks noGrp="1"/>
          </p:cNvGraphicFramePr>
          <p:nvPr>
            <p:extLst/>
          </p:nvPr>
        </p:nvGraphicFramePr>
        <p:xfrm>
          <a:off x="407594" y="1429670"/>
          <a:ext cx="11517484" cy="3302000"/>
        </p:xfrm>
        <a:graphic>
          <a:graphicData uri="http://schemas.openxmlformats.org/drawingml/2006/table">
            <a:tbl>
              <a:tblPr firstRow="1" bandRow="1">
                <a:tableStyleId>{5C22544A-7EE6-4342-B048-85BDC9FD1C3A}</a:tableStyleId>
              </a:tblPr>
              <a:tblGrid>
                <a:gridCol w="1873027">
                  <a:extLst>
                    <a:ext uri="{9D8B030D-6E8A-4147-A177-3AD203B41FA5}">
                      <a16:colId xmlns:a16="http://schemas.microsoft.com/office/drawing/2014/main" val="1394790676"/>
                    </a:ext>
                  </a:extLst>
                </a:gridCol>
                <a:gridCol w="3214819">
                  <a:extLst>
                    <a:ext uri="{9D8B030D-6E8A-4147-A177-3AD203B41FA5}">
                      <a16:colId xmlns:a16="http://schemas.microsoft.com/office/drawing/2014/main" val="3358231739"/>
                    </a:ext>
                  </a:extLst>
                </a:gridCol>
                <a:gridCol w="3214819">
                  <a:extLst>
                    <a:ext uri="{9D8B030D-6E8A-4147-A177-3AD203B41FA5}">
                      <a16:colId xmlns:a16="http://schemas.microsoft.com/office/drawing/2014/main" val="2821618545"/>
                    </a:ext>
                  </a:extLst>
                </a:gridCol>
                <a:gridCol w="3214819">
                  <a:extLst>
                    <a:ext uri="{9D8B030D-6E8A-4147-A177-3AD203B41FA5}">
                      <a16:colId xmlns:a16="http://schemas.microsoft.com/office/drawing/2014/main" val="732866168"/>
                    </a:ext>
                  </a:extLst>
                </a:gridCol>
              </a:tblGrid>
              <a:tr h="370840">
                <a:tc>
                  <a:txBody>
                    <a:bodyPr/>
                    <a:lstStyle/>
                    <a:p>
                      <a:pPr algn="ctr"/>
                      <a:endParaRPr kumimoji="1" lang="ja-JP" altLang="en-US" sz="1600" dirty="0">
                        <a:latin typeface="游ゴシック" panose="020B0400000000000000" pitchFamily="50" charset="-128"/>
                        <a:ea typeface="游ゴシック" panose="020B0400000000000000" pitchFamily="50" charset="-128"/>
                      </a:endParaRPr>
                    </a:p>
                  </a:txBody>
                  <a:tcPr/>
                </a:tc>
                <a:tc>
                  <a:txBody>
                    <a:bodyPr/>
                    <a:lstStyle/>
                    <a:p>
                      <a:pPr algn="ctr"/>
                      <a:r>
                        <a:rPr kumimoji="1" lang="ja-JP" altLang="en-US" sz="1600" dirty="0">
                          <a:latin typeface="游ゴシック" panose="020B0400000000000000" pitchFamily="50" charset="-128"/>
                          <a:ea typeface="游ゴシック" panose="020B0400000000000000" pitchFamily="50" charset="-128"/>
                        </a:rPr>
                        <a:t>チームサイト</a:t>
                      </a:r>
                    </a:p>
                  </a:txBody>
                  <a:tcPr/>
                </a:tc>
                <a:tc>
                  <a:txBody>
                    <a:bodyPr/>
                    <a:lstStyle/>
                    <a:p>
                      <a:pPr algn="ctr"/>
                      <a:r>
                        <a:rPr kumimoji="1" lang="ja-JP" altLang="en-US" sz="1600" dirty="0">
                          <a:latin typeface="游ゴシック" panose="020B0400000000000000" pitchFamily="50" charset="-128"/>
                          <a:ea typeface="游ゴシック" panose="020B0400000000000000" pitchFamily="50" charset="-128"/>
                        </a:rPr>
                        <a:t>コミュニケーションサイト</a:t>
                      </a:r>
                    </a:p>
                  </a:txBody>
                  <a:tcPr/>
                </a:tc>
                <a:tc>
                  <a:txBody>
                    <a:bodyPr/>
                    <a:lstStyle/>
                    <a:p>
                      <a:pPr algn="ctr"/>
                      <a:r>
                        <a:rPr kumimoji="1" lang="ja-JP" altLang="en-US" sz="1600" dirty="0">
                          <a:latin typeface="游ゴシック" panose="020B0400000000000000" pitchFamily="50" charset="-128"/>
                          <a:ea typeface="游ゴシック" panose="020B0400000000000000" pitchFamily="50" charset="-128"/>
                        </a:rPr>
                        <a:t>ハブサイト</a:t>
                      </a:r>
                    </a:p>
                  </a:txBody>
                  <a:tcPr/>
                </a:tc>
                <a:extLst>
                  <a:ext uri="{0D108BD9-81ED-4DB2-BD59-A6C34878D82A}">
                    <a16:rowId xmlns:a16="http://schemas.microsoft.com/office/drawing/2014/main" val="3698862826"/>
                  </a:ext>
                </a:extLst>
              </a:tr>
              <a:tr h="370840">
                <a:tc>
                  <a:txBody>
                    <a:bodyPr/>
                    <a:lstStyle/>
                    <a:p>
                      <a:r>
                        <a:rPr kumimoji="1" lang="ja-JP" altLang="en-US" sz="1600" dirty="0">
                          <a:latin typeface="游ゴシック" panose="020B0400000000000000" pitchFamily="50" charset="-128"/>
                          <a:ea typeface="游ゴシック" panose="020B0400000000000000" pitchFamily="50" charset="-128"/>
                        </a:rPr>
                        <a:t>主な目的</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共同作業におけるコラボレーション</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社内公式情報の発信</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情報のマッシュアップ</a:t>
                      </a:r>
                    </a:p>
                  </a:txBody>
                  <a:tcPr/>
                </a:tc>
                <a:extLst>
                  <a:ext uri="{0D108BD9-81ED-4DB2-BD59-A6C34878D82A}">
                    <a16:rowId xmlns:a16="http://schemas.microsoft.com/office/drawing/2014/main" val="3244444001"/>
                  </a:ext>
                </a:extLst>
              </a:tr>
              <a:tr h="370840">
                <a:tc>
                  <a:txBody>
                    <a:bodyPr/>
                    <a:lstStyle/>
                    <a:p>
                      <a:r>
                        <a:rPr kumimoji="1" lang="ja-JP" altLang="en-US" sz="1600" dirty="0">
                          <a:latin typeface="游ゴシック" panose="020B0400000000000000" pitchFamily="50" charset="-128"/>
                          <a:ea typeface="游ゴシック" panose="020B0400000000000000" pitchFamily="50" charset="-128"/>
                        </a:rPr>
                        <a:t>コンテンツ作成者</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チームに所属するメンバー</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ポータル管理者、</a:t>
                      </a:r>
                      <a:br>
                        <a:rPr kumimoji="1" lang="en-US" altLang="ja-JP" sz="1600" dirty="0">
                          <a:latin typeface="游ゴシック" panose="020B0400000000000000" pitchFamily="50" charset="-128"/>
                          <a:ea typeface="游ゴシック" panose="020B0400000000000000" pitchFamily="50" charset="-128"/>
                        </a:rPr>
                      </a:br>
                      <a:r>
                        <a:rPr kumimoji="1" lang="ja-JP" altLang="en-US" sz="1600" dirty="0">
                          <a:latin typeface="游ゴシック" panose="020B0400000000000000" pitchFamily="50" charset="-128"/>
                          <a:ea typeface="游ゴシック" panose="020B0400000000000000" pitchFamily="50" charset="-128"/>
                        </a:rPr>
                        <a:t>社内広報部門</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ポータル管理者</a:t>
                      </a:r>
                      <a:br>
                        <a:rPr kumimoji="1" lang="en-US" altLang="ja-JP" sz="1600" dirty="0">
                          <a:latin typeface="游ゴシック" panose="020B0400000000000000" pitchFamily="50" charset="-128"/>
                          <a:ea typeface="游ゴシック" panose="020B0400000000000000" pitchFamily="50" charset="-128"/>
                        </a:rPr>
                      </a:br>
                      <a:r>
                        <a:rPr kumimoji="1" lang="ja-JP" altLang="en-US" sz="1600" dirty="0">
                          <a:latin typeface="游ゴシック" panose="020B0400000000000000" pitchFamily="50" charset="-128"/>
                          <a:ea typeface="游ゴシック" panose="020B0400000000000000" pitchFamily="50" charset="-128"/>
                        </a:rPr>
                        <a:t>（社内広報部門）</a:t>
                      </a:r>
                    </a:p>
                  </a:txBody>
                  <a:tcPr/>
                </a:tc>
                <a:extLst>
                  <a:ext uri="{0D108BD9-81ED-4DB2-BD59-A6C34878D82A}">
                    <a16:rowId xmlns:a16="http://schemas.microsoft.com/office/drawing/2014/main" val="3342961338"/>
                  </a:ext>
                </a:extLst>
              </a:tr>
              <a:tr h="370840">
                <a:tc>
                  <a:txBody>
                    <a:bodyPr/>
                    <a:lstStyle/>
                    <a:p>
                      <a:r>
                        <a:rPr kumimoji="1" lang="ja-JP" altLang="en-US" sz="1600" dirty="0">
                          <a:latin typeface="游ゴシック" panose="020B0400000000000000" pitchFamily="50" charset="-128"/>
                          <a:ea typeface="游ゴシック" panose="020B0400000000000000" pitchFamily="50" charset="-128"/>
                        </a:rPr>
                        <a:t>ガバナンス</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チームに所属するメンバー</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ポータル管理者</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（ハブに属するサイトの設定状況を継承）</a:t>
                      </a:r>
                    </a:p>
                  </a:txBody>
                  <a:tcPr/>
                </a:tc>
                <a:extLst>
                  <a:ext uri="{0D108BD9-81ED-4DB2-BD59-A6C34878D82A}">
                    <a16:rowId xmlns:a16="http://schemas.microsoft.com/office/drawing/2014/main" val="3051810734"/>
                  </a:ext>
                </a:extLst>
              </a:tr>
              <a:tr h="370840">
                <a:tc>
                  <a:txBody>
                    <a:bodyPr/>
                    <a:lstStyle/>
                    <a:p>
                      <a:r>
                        <a:rPr kumimoji="1" lang="ja-JP" altLang="en-US" sz="1600" dirty="0">
                          <a:latin typeface="游ゴシック" panose="020B0400000000000000" pitchFamily="50" charset="-128"/>
                          <a:ea typeface="游ゴシック" panose="020B0400000000000000" pitchFamily="50" charset="-128"/>
                        </a:rPr>
                        <a:t>アクセス許可</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チームに所属するメンバー</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a:t>
                      </a:r>
                      <a:r>
                        <a:rPr kumimoji="1" lang="en-US" altLang="ja-JP" sz="1600" dirty="0">
                          <a:latin typeface="游ゴシック" panose="020B0400000000000000" pitchFamily="50" charset="-128"/>
                          <a:ea typeface="游ゴシック" panose="020B0400000000000000" pitchFamily="50" charset="-128"/>
                        </a:rPr>
                        <a:t>Office 365 Groups, Teams</a:t>
                      </a:r>
                      <a:r>
                        <a:rPr kumimoji="1" lang="ja-JP" altLang="en-US" sz="1600" dirty="0">
                          <a:latin typeface="游ゴシック" panose="020B0400000000000000" pitchFamily="50" charset="-128"/>
                          <a:ea typeface="游ゴシック" panose="020B0400000000000000" pitchFamily="50" charset="-128"/>
                        </a:rPr>
                        <a:t>の設定を継承）</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サイト固有のアクセス許可</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（ハブに属するサイトの設定状況を継承）</a:t>
                      </a:r>
                    </a:p>
                  </a:txBody>
                  <a:tcPr/>
                </a:tc>
                <a:extLst>
                  <a:ext uri="{0D108BD9-81ED-4DB2-BD59-A6C34878D82A}">
                    <a16:rowId xmlns:a16="http://schemas.microsoft.com/office/drawing/2014/main" val="2739271174"/>
                  </a:ext>
                </a:extLst>
              </a:tr>
              <a:tr h="370840">
                <a:tc>
                  <a:txBody>
                    <a:bodyPr/>
                    <a:lstStyle/>
                    <a:p>
                      <a:r>
                        <a:rPr kumimoji="1" lang="ja-JP" altLang="en-US" sz="1600" dirty="0">
                          <a:latin typeface="游ゴシック" panose="020B0400000000000000" pitchFamily="50" charset="-128"/>
                          <a:ea typeface="游ゴシック" panose="020B0400000000000000" pitchFamily="50" charset="-128"/>
                        </a:rPr>
                        <a:t>作成者</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ユーザー</a:t>
                      </a:r>
                    </a:p>
                  </a:txBody>
                  <a:tcPr/>
                </a:tc>
                <a:tc>
                  <a:txBody>
                    <a:bodyPr/>
                    <a:lstStyle/>
                    <a:p>
                      <a:r>
                        <a:rPr kumimoji="1" lang="ja-JP" altLang="en-US" sz="1600" dirty="0">
                          <a:latin typeface="游ゴシック" panose="020B0400000000000000" pitchFamily="50" charset="-128"/>
                          <a:ea typeface="游ゴシック" panose="020B0400000000000000" pitchFamily="50" charset="-128"/>
                        </a:rPr>
                        <a:t>ユーザー</a:t>
                      </a:r>
                    </a:p>
                  </a:txBody>
                  <a:tcPr/>
                </a:tc>
                <a:tc>
                  <a:txBody>
                    <a:bodyPr/>
                    <a:lstStyle/>
                    <a:p>
                      <a:r>
                        <a:rPr kumimoji="1" lang="en-US" altLang="ja-JP" sz="1600" dirty="0">
                          <a:latin typeface="游ゴシック" panose="020B0400000000000000" pitchFamily="50" charset="-128"/>
                          <a:ea typeface="游ゴシック" panose="020B0400000000000000" pitchFamily="50" charset="-128"/>
                        </a:rPr>
                        <a:t>Office 365, SharePoint</a:t>
                      </a:r>
                      <a:r>
                        <a:rPr kumimoji="1" lang="ja-JP" altLang="en-US" sz="1600" dirty="0">
                          <a:latin typeface="游ゴシック" panose="020B0400000000000000" pitchFamily="50" charset="-128"/>
                          <a:ea typeface="游ゴシック" panose="020B0400000000000000" pitchFamily="50" charset="-128"/>
                        </a:rPr>
                        <a:t>管理者</a:t>
                      </a:r>
                    </a:p>
                  </a:txBody>
                  <a:tcPr/>
                </a:tc>
                <a:extLst>
                  <a:ext uri="{0D108BD9-81ED-4DB2-BD59-A6C34878D82A}">
                    <a16:rowId xmlns:a16="http://schemas.microsoft.com/office/drawing/2014/main" val="1059003740"/>
                  </a:ext>
                </a:extLst>
              </a:tr>
            </a:tbl>
          </a:graphicData>
        </a:graphic>
      </p:graphicFrame>
    </p:spTree>
    <p:extLst>
      <p:ext uri="{BB962C8B-B14F-4D97-AF65-F5344CB8AC3E}">
        <p14:creationId xmlns:p14="http://schemas.microsoft.com/office/powerpoint/2010/main" val="172049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ハブサイトの作成</a:t>
            </a:r>
            <a:endParaRPr lang="en-US" dirty="0"/>
          </a:p>
        </p:txBody>
      </p:sp>
      <p:sp>
        <p:nvSpPr>
          <p:cNvPr id="2" name="Rectangle 1">
            <a:extLst>
              <a:ext uri="{FF2B5EF4-FFF2-40B4-BE49-F238E27FC236}">
                <a16:creationId xmlns:a16="http://schemas.microsoft.com/office/drawing/2014/main" id="{DA1EEEB0-70AA-477B-8F30-04CC36A5F045}"/>
              </a:ext>
            </a:extLst>
          </p:cNvPr>
          <p:cNvSpPr/>
          <p:nvPr/>
        </p:nvSpPr>
        <p:spPr>
          <a:xfrm>
            <a:off x="428031" y="1795028"/>
            <a:ext cx="11487151" cy="1600438"/>
          </a:xfrm>
          <a:prstGeom prst="rect">
            <a:avLst/>
          </a:prstGeom>
        </p:spPr>
        <p:txBody>
          <a:bodyPr wrap="square">
            <a:spAutoFit/>
          </a:bodyPr>
          <a:lstStyle/>
          <a:p>
            <a:pPr marL="457200" indent="-457200">
              <a:buFont typeface="Wingdings" panose="05000000000000000000" pitchFamily="2" charset="2"/>
              <a:buChar char="ü"/>
            </a:pPr>
            <a:r>
              <a:rPr lang="ja-JP" altLang="en-US" sz="2800" dirty="0">
                <a:latin typeface="游ゴシック" panose="020B0400000000000000" pitchFamily="50" charset="-128"/>
                <a:ea typeface="游ゴシック" panose="020B0400000000000000" pitchFamily="50" charset="-128"/>
              </a:rPr>
              <a:t>ひとつのテナントに最大</a:t>
            </a:r>
            <a:r>
              <a:rPr lang="en-US" altLang="ja-JP" sz="2800" dirty="0">
                <a:latin typeface="游ゴシック" panose="020B0400000000000000" pitchFamily="50" charset="-128"/>
                <a:ea typeface="游ゴシック" panose="020B0400000000000000" pitchFamily="50" charset="-128"/>
              </a:rPr>
              <a:t>100</a:t>
            </a:r>
            <a:r>
              <a:rPr lang="ja-JP" altLang="en-US" sz="2800" dirty="0">
                <a:latin typeface="游ゴシック" panose="020B0400000000000000" pitchFamily="50" charset="-128"/>
                <a:ea typeface="游ゴシック" panose="020B0400000000000000" pitchFamily="50" charset="-128"/>
              </a:rPr>
              <a:t>のハブサイトを作成可能</a:t>
            </a:r>
            <a:endParaRPr lang="en-US" altLang="ja-JP" sz="2800" dirty="0">
              <a:latin typeface="游ゴシック" panose="020B0400000000000000" pitchFamily="50" charset="-128"/>
              <a:ea typeface="游ゴシック" panose="020B0400000000000000" pitchFamily="50" charset="-128"/>
            </a:endParaRPr>
          </a:p>
          <a:p>
            <a:pPr marL="457200" indent="-457200">
              <a:buFont typeface="Wingdings" panose="05000000000000000000" pitchFamily="2" charset="2"/>
              <a:buChar char="ü"/>
            </a:pPr>
            <a:r>
              <a:rPr lang="ja-JP" altLang="en-US" sz="2800" dirty="0">
                <a:latin typeface="游ゴシック" panose="020B0400000000000000" pitchFamily="50" charset="-128"/>
                <a:ea typeface="游ゴシック" panose="020B0400000000000000" pitchFamily="50" charset="-128"/>
              </a:rPr>
              <a:t>チームサイト、コミュニケーションサイトをハブサイトに昇格</a:t>
            </a:r>
            <a:endParaRPr lang="en-US" dirty="0">
              <a:latin typeface="游ゴシック" panose="020B0400000000000000" pitchFamily="50" charset="-128"/>
              <a:ea typeface="游ゴシック" panose="020B0400000000000000" pitchFamily="50" charset="-128"/>
            </a:endParaRPr>
          </a:p>
          <a:p>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Register-</a:t>
            </a:r>
            <a:r>
              <a:rPr lang="en-US" b="1" dirty="0" err="1">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SPOHubSite</a:t>
            </a:r>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 -Site https://contoso.sharepoint.com/sites/marketing</a:t>
            </a:r>
          </a:p>
          <a:p>
            <a:endParaRPr lang="en-US" sz="2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7757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 </a:t>
            </a:r>
            <a:r>
              <a:rPr lang="ja-JP" altLang="en-US" dirty="0"/>
              <a:t>名称とロゴ</a:t>
            </a:r>
            <a:endParaRPr lang="en-US" dirty="0"/>
          </a:p>
        </p:txBody>
      </p:sp>
      <p:pic>
        <p:nvPicPr>
          <p:cNvPr id="3" name="Picture 2">
            <a:extLst>
              <a:ext uri="{FF2B5EF4-FFF2-40B4-BE49-F238E27FC236}">
                <a16:creationId xmlns:a16="http://schemas.microsoft.com/office/drawing/2014/main" id="{0F9A5D21-DD59-4E1F-AE6E-690C0A4FD330}"/>
              </a:ext>
            </a:extLst>
          </p:cNvPr>
          <p:cNvPicPr>
            <a:picLocks noChangeAspect="1"/>
          </p:cNvPicPr>
          <p:nvPr/>
        </p:nvPicPr>
        <p:blipFill>
          <a:blip r:embed="rId3"/>
          <a:stretch>
            <a:fillRect/>
          </a:stretch>
        </p:blipFill>
        <p:spPr>
          <a:xfrm>
            <a:off x="390769" y="1890191"/>
            <a:ext cx="6269277" cy="1915733"/>
          </a:xfrm>
          <a:prstGeom prst="rect">
            <a:avLst/>
          </a:prstGeom>
        </p:spPr>
      </p:pic>
      <p:pic>
        <p:nvPicPr>
          <p:cNvPr id="5" name="Picture 4">
            <a:extLst>
              <a:ext uri="{FF2B5EF4-FFF2-40B4-BE49-F238E27FC236}">
                <a16:creationId xmlns:a16="http://schemas.microsoft.com/office/drawing/2014/main" id="{87D71C3C-811D-4A79-AE5A-C3B05539CE67}"/>
              </a:ext>
            </a:extLst>
          </p:cNvPr>
          <p:cNvPicPr>
            <a:picLocks noChangeAspect="1"/>
          </p:cNvPicPr>
          <p:nvPr/>
        </p:nvPicPr>
        <p:blipFill>
          <a:blip r:embed="rId4"/>
          <a:stretch>
            <a:fillRect/>
          </a:stretch>
        </p:blipFill>
        <p:spPr>
          <a:xfrm>
            <a:off x="6990281" y="1305169"/>
            <a:ext cx="4795319" cy="5353320"/>
          </a:xfrm>
          <a:prstGeom prst="rect">
            <a:avLst/>
          </a:prstGeom>
        </p:spPr>
      </p:pic>
    </p:spTree>
    <p:extLst>
      <p:ext uri="{BB962C8B-B14F-4D97-AF65-F5344CB8AC3E}">
        <p14:creationId xmlns:p14="http://schemas.microsoft.com/office/powerpoint/2010/main" val="135011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a:t>
            </a:r>
            <a:r>
              <a:rPr lang="ja-JP" altLang="en-US" dirty="0"/>
              <a:t>ナビゲーション</a:t>
            </a:r>
            <a:endParaRPr lang="en-US" dirty="0"/>
          </a:p>
        </p:txBody>
      </p:sp>
      <p:pic>
        <p:nvPicPr>
          <p:cNvPr id="2" name="Picture 1">
            <a:extLst>
              <a:ext uri="{FF2B5EF4-FFF2-40B4-BE49-F238E27FC236}">
                <a16:creationId xmlns:a16="http://schemas.microsoft.com/office/drawing/2014/main" id="{9DC663D0-9852-46D1-9A8B-3B60484E89BF}"/>
              </a:ext>
            </a:extLst>
          </p:cNvPr>
          <p:cNvPicPr>
            <a:picLocks noChangeAspect="1"/>
          </p:cNvPicPr>
          <p:nvPr/>
        </p:nvPicPr>
        <p:blipFill>
          <a:blip r:embed="rId3"/>
          <a:stretch>
            <a:fillRect/>
          </a:stretch>
        </p:blipFill>
        <p:spPr>
          <a:xfrm>
            <a:off x="1992851" y="1320450"/>
            <a:ext cx="7878052" cy="5537550"/>
          </a:xfrm>
          <a:prstGeom prst="rect">
            <a:avLst/>
          </a:prstGeom>
        </p:spPr>
      </p:pic>
    </p:spTree>
    <p:extLst>
      <p:ext uri="{BB962C8B-B14F-4D97-AF65-F5344CB8AC3E}">
        <p14:creationId xmlns:p14="http://schemas.microsoft.com/office/powerpoint/2010/main" val="38444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a:t>
            </a:r>
            <a:r>
              <a:rPr lang="ja-JP" altLang="en-US" dirty="0"/>
              <a:t>ハブサイトへの参加、解除</a:t>
            </a:r>
            <a:endParaRPr lang="en-US" dirty="0"/>
          </a:p>
        </p:txBody>
      </p:sp>
      <p:pic>
        <p:nvPicPr>
          <p:cNvPr id="3" name="Picture 2">
            <a:extLst>
              <a:ext uri="{FF2B5EF4-FFF2-40B4-BE49-F238E27FC236}">
                <a16:creationId xmlns:a16="http://schemas.microsoft.com/office/drawing/2014/main" id="{6DE159E8-1A95-461F-A991-AF36CC963664}"/>
              </a:ext>
            </a:extLst>
          </p:cNvPr>
          <p:cNvPicPr>
            <a:picLocks noChangeAspect="1"/>
          </p:cNvPicPr>
          <p:nvPr/>
        </p:nvPicPr>
        <p:blipFill rotWithShape="1">
          <a:blip r:embed="rId3"/>
          <a:srcRect t="78860"/>
          <a:stretch/>
        </p:blipFill>
        <p:spPr>
          <a:xfrm>
            <a:off x="4642983" y="2782277"/>
            <a:ext cx="6005094" cy="2864338"/>
          </a:xfrm>
          <a:prstGeom prst="rect">
            <a:avLst/>
          </a:prstGeom>
        </p:spPr>
      </p:pic>
      <p:pic>
        <p:nvPicPr>
          <p:cNvPr id="5" name="Picture 4">
            <a:extLst>
              <a:ext uri="{FF2B5EF4-FFF2-40B4-BE49-F238E27FC236}">
                <a16:creationId xmlns:a16="http://schemas.microsoft.com/office/drawing/2014/main" id="{A8522CD2-E482-4E88-A722-E9AF8F9712EE}"/>
              </a:ext>
            </a:extLst>
          </p:cNvPr>
          <p:cNvPicPr>
            <a:picLocks noChangeAspect="1"/>
          </p:cNvPicPr>
          <p:nvPr/>
        </p:nvPicPr>
        <p:blipFill>
          <a:blip r:embed="rId3"/>
          <a:stretch>
            <a:fillRect/>
          </a:stretch>
        </p:blipFill>
        <p:spPr>
          <a:xfrm>
            <a:off x="1488709" y="1946030"/>
            <a:ext cx="1937951" cy="4372708"/>
          </a:xfrm>
          <a:prstGeom prst="rect">
            <a:avLst/>
          </a:prstGeom>
        </p:spPr>
      </p:pic>
    </p:spTree>
    <p:extLst>
      <p:ext uri="{BB962C8B-B14F-4D97-AF65-F5344CB8AC3E}">
        <p14:creationId xmlns:p14="http://schemas.microsoft.com/office/powerpoint/2010/main" val="192527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altLang="ja-JP" dirty="0"/>
              <a:t>– </a:t>
            </a:r>
            <a:r>
              <a:rPr lang="ja-JP" altLang="en-US" dirty="0"/>
              <a:t>ハブサイトへの参加、解除</a:t>
            </a:r>
            <a:endParaRPr lang="en-US" dirty="0"/>
          </a:p>
        </p:txBody>
      </p:sp>
      <p:sp>
        <p:nvSpPr>
          <p:cNvPr id="2" name="Rectangle 1">
            <a:extLst>
              <a:ext uri="{FF2B5EF4-FFF2-40B4-BE49-F238E27FC236}">
                <a16:creationId xmlns:a16="http://schemas.microsoft.com/office/drawing/2014/main" id="{DA1EEEB0-70AA-477B-8F30-04CC36A5F045}"/>
              </a:ext>
            </a:extLst>
          </p:cNvPr>
          <p:cNvSpPr/>
          <p:nvPr/>
        </p:nvSpPr>
        <p:spPr>
          <a:xfrm>
            <a:off x="428031" y="1795028"/>
            <a:ext cx="11487151" cy="2062103"/>
          </a:xfrm>
          <a:prstGeom prst="rect">
            <a:avLst/>
          </a:prstGeom>
        </p:spPr>
        <p:txBody>
          <a:bodyPr wrap="square">
            <a:spAutoFit/>
          </a:bodyPr>
          <a:lstStyle/>
          <a:p>
            <a:r>
              <a:rPr lang="ja-JP" altLang="en-US" sz="2800" dirty="0">
                <a:latin typeface="游ゴシック" panose="020B0400000000000000" pitchFamily="50" charset="-128"/>
                <a:ea typeface="游ゴシック" panose="020B0400000000000000" pitchFamily="50" charset="-128"/>
              </a:rPr>
              <a:t>ハブサイトへの参加：</a:t>
            </a:r>
            <a:endParaRPr lang="en-US" sz="2800"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endParaRPr>
          </a:p>
          <a:p>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Add-</a:t>
            </a:r>
            <a:r>
              <a:rPr lang="en-US" b="1" dirty="0" err="1">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SPOHubSiteAssociation</a:t>
            </a:r>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 -Site https://contoso.sharepoint.com/sites/online-advertising -</a:t>
            </a:r>
            <a:r>
              <a:rPr lang="en-US" b="1" dirty="0" err="1">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HubSite</a:t>
            </a:r>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 https://contoso.sharepoint.com/sites/marketing</a:t>
            </a:r>
          </a:p>
          <a:p>
            <a:endParaRPr lang="en-US" dirty="0">
              <a:latin typeface="游ゴシック" panose="020B0400000000000000" pitchFamily="50" charset="-128"/>
              <a:ea typeface="游ゴシック" panose="020B0400000000000000" pitchFamily="50" charset="-128"/>
            </a:endParaRPr>
          </a:p>
          <a:p>
            <a:r>
              <a:rPr lang="ja-JP" altLang="en-US" sz="2800" dirty="0">
                <a:latin typeface="游ゴシック" panose="020B0400000000000000" pitchFamily="50" charset="-128"/>
                <a:ea typeface="游ゴシック" panose="020B0400000000000000" pitchFamily="50" charset="-128"/>
              </a:rPr>
              <a:t>ハブサイトからの切断：</a:t>
            </a:r>
            <a:endParaRPr lang="en-US" sz="2800"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endParaRPr>
          </a:p>
          <a:p>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Remove-</a:t>
            </a:r>
            <a:r>
              <a:rPr lang="en-US" b="1" dirty="0" err="1">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SPOHubSiteAssociation</a:t>
            </a:r>
            <a:r>
              <a:rPr lang="en-US" b="1" dirty="0">
                <a:solidFill>
                  <a:srgbClr val="FF0000"/>
                </a:solidFill>
                <a:latin typeface="游ゴシック" panose="020B0400000000000000" pitchFamily="50" charset="-128"/>
                <a:ea typeface="游ゴシック" panose="020B0400000000000000" pitchFamily="50" charset="-128"/>
                <a:cs typeface="Courier New" panose="02070309020205020404" pitchFamily="49" charset="0"/>
              </a:rPr>
              <a:t> https://contoso.sharepoint.com/sites/Research</a:t>
            </a:r>
            <a:endParaRPr 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368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a:t>
            </a:r>
            <a:r>
              <a:rPr lang="ja-JP" altLang="en-US" dirty="0"/>
              <a:t>統合検索</a:t>
            </a:r>
            <a:endParaRPr lang="en-US" dirty="0"/>
          </a:p>
        </p:txBody>
      </p:sp>
      <p:pic>
        <p:nvPicPr>
          <p:cNvPr id="6" name="Picture 5">
            <a:extLst>
              <a:ext uri="{FF2B5EF4-FFF2-40B4-BE49-F238E27FC236}">
                <a16:creationId xmlns:a16="http://schemas.microsoft.com/office/drawing/2014/main" id="{BAE20F2E-5637-4EDB-9965-3AC968F81A47}"/>
              </a:ext>
            </a:extLst>
          </p:cNvPr>
          <p:cNvPicPr>
            <a:picLocks noChangeAspect="1"/>
          </p:cNvPicPr>
          <p:nvPr/>
        </p:nvPicPr>
        <p:blipFill>
          <a:blip r:embed="rId3"/>
          <a:stretch>
            <a:fillRect/>
          </a:stretch>
        </p:blipFill>
        <p:spPr>
          <a:xfrm>
            <a:off x="1844430" y="1193109"/>
            <a:ext cx="8292123" cy="1433946"/>
          </a:xfrm>
          <a:prstGeom prst="rect">
            <a:avLst/>
          </a:prstGeom>
        </p:spPr>
      </p:pic>
      <p:pic>
        <p:nvPicPr>
          <p:cNvPr id="7" name="Picture 6">
            <a:extLst>
              <a:ext uri="{FF2B5EF4-FFF2-40B4-BE49-F238E27FC236}">
                <a16:creationId xmlns:a16="http://schemas.microsoft.com/office/drawing/2014/main" id="{78A398D3-E8F4-4D9C-A2A6-1213084676B7}"/>
              </a:ext>
            </a:extLst>
          </p:cNvPr>
          <p:cNvPicPr>
            <a:picLocks noChangeAspect="1"/>
          </p:cNvPicPr>
          <p:nvPr/>
        </p:nvPicPr>
        <p:blipFill>
          <a:blip r:embed="rId4"/>
          <a:stretch>
            <a:fillRect/>
          </a:stretch>
        </p:blipFill>
        <p:spPr>
          <a:xfrm>
            <a:off x="2735384" y="2857197"/>
            <a:ext cx="6714239" cy="2807775"/>
          </a:xfrm>
          <a:prstGeom prst="rect">
            <a:avLst/>
          </a:prstGeom>
        </p:spPr>
      </p:pic>
    </p:spTree>
    <p:extLst>
      <p:ext uri="{BB962C8B-B14F-4D97-AF65-F5344CB8AC3E}">
        <p14:creationId xmlns:p14="http://schemas.microsoft.com/office/powerpoint/2010/main" val="248436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a:t>
            </a:r>
            <a:r>
              <a:rPr lang="ja-JP" altLang="en-US" dirty="0"/>
              <a:t>テーマ</a:t>
            </a:r>
            <a:endParaRPr lang="en-US" dirty="0"/>
          </a:p>
        </p:txBody>
      </p:sp>
      <p:pic>
        <p:nvPicPr>
          <p:cNvPr id="5" name="Picture 4">
            <a:extLst>
              <a:ext uri="{FF2B5EF4-FFF2-40B4-BE49-F238E27FC236}">
                <a16:creationId xmlns:a16="http://schemas.microsoft.com/office/drawing/2014/main" id="{39DD7E20-D080-4EF0-AE65-91C4ADAB684E}"/>
              </a:ext>
            </a:extLst>
          </p:cNvPr>
          <p:cNvPicPr>
            <a:picLocks noChangeAspect="1"/>
          </p:cNvPicPr>
          <p:nvPr/>
        </p:nvPicPr>
        <p:blipFill>
          <a:blip r:embed="rId3"/>
          <a:stretch>
            <a:fillRect/>
          </a:stretch>
        </p:blipFill>
        <p:spPr>
          <a:xfrm>
            <a:off x="3280927" y="1610693"/>
            <a:ext cx="4784550" cy="4662682"/>
          </a:xfrm>
          <a:prstGeom prst="rect">
            <a:avLst/>
          </a:prstGeom>
        </p:spPr>
      </p:pic>
    </p:spTree>
    <p:extLst>
      <p:ext uri="{BB962C8B-B14F-4D97-AF65-F5344CB8AC3E}">
        <p14:creationId xmlns:p14="http://schemas.microsoft.com/office/powerpoint/2010/main" val="80800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9F57D12-D6D2-4891-AC84-45F8D6CF1D08}"/>
              </a:ext>
            </a:extLst>
          </p:cNvPr>
          <p:cNvSpPr/>
          <p:nvPr/>
        </p:nvSpPr>
        <p:spPr bwMode="auto">
          <a:xfrm>
            <a:off x="1" y="487"/>
            <a:ext cx="12192000" cy="17501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269241" y="145533"/>
            <a:ext cx="11655840" cy="899537"/>
          </a:xfrm>
        </p:spPr>
        <p:txBody>
          <a:bodyPr/>
          <a:lstStyle/>
          <a:p>
            <a:pPr algn="ctr"/>
            <a:r>
              <a:rPr lang="en-US" sz="3921" dirty="0"/>
              <a:t>SharePoint Online</a:t>
            </a:r>
            <a:r>
              <a:rPr lang="ja-JP" altLang="en-US" sz="3921" dirty="0"/>
              <a:t>による</a:t>
            </a:r>
            <a:br>
              <a:rPr lang="en-US" altLang="ja-JP" sz="3921" dirty="0"/>
            </a:br>
            <a:r>
              <a:rPr lang="ja-JP" altLang="en-US" sz="3921" dirty="0"/>
              <a:t>コラボレーションワークスペースの提供</a:t>
            </a:r>
            <a:br>
              <a:rPr lang="en-US" altLang="ja-JP" sz="3921" dirty="0"/>
            </a:br>
            <a:r>
              <a:rPr lang="ja-JP" altLang="en-US" sz="2745" dirty="0">
                <a:gradFill>
                  <a:gsLst>
                    <a:gs pos="1250">
                      <a:schemeClr val="tx2"/>
                    </a:gs>
                    <a:gs pos="100000">
                      <a:schemeClr val="tx2"/>
                    </a:gs>
                  </a:gsLst>
                  <a:lin ang="5400000" scaled="0"/>
                </a:gradFill>
              </a:rPr>
              <a:t>インテリジェントなコンテンツ管理とポータル</a:t>
            </a:r>
            <a:endParaRPr lang="en-US" sz="3921" dirty="0">
              <a:gradFill>
                <a:gsLst>
                  <a:gs pos="1250">
                    <a:schemeClr val="tx2"/>
                  </a:gs>
                  <a:gs pos="100000">
                    <a:schemeClr val="tx2"/>
                  </a:gs>
                </a:gsLst>
                <a:lin ang="5400000" scaled="0"/>
              </a:gradFill>
            </a:endParaRPr>
          </a:p>
        </p:txBody>
      </p:sp>
      <p:sp>
        <p:nvSpPr>
          <p:cNvPr id="23" name="Rectangle 22">
            <a:extLst>
              <a:ext uri="{FF2B5EF4-FFF2-40B4-BE49-F238E27FC236}">
                <a16:creationId xmlns:a16="http://schemas.microsoft.com/office/drawing/2014/main" id="{4EA1C8D1-2927-4377-93A1-D3C14DDE3277}"/>
              </a:ext>
            </a:extLst>
          </p:cNvPr>
          <p:cNvSpPr/>
          <p:nvPr/>
        </p:nvSpPr>
        <p:spPr>
          <a:xfrm>
            <a:off x="6133030" y="4139512"/>
            <a:ext cx="2817321" cy="704650"/>
          </a:xfrm>
          <a:prstGeom prst="rect">
            <a:avLst/>
          </a:prstGeom>
        </p:spPr>
        <p:txBody>
          <a:bodyPr wrap="square" anchor="ctr">
            <a:noAutofit/>
          </a:bodyPr>
          <a:lstStyle/>
          <a:p>
            <a:pPr algn="ctr" defTabSz="913851">
              <a:lnSpc>
                <a:spcPct val="90000"/>
              </a:lnSpc>
              <a:defRPr/>
            </a:pPr>
            <a:r>
              <a:rPr lang="ja-JP" alt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業務プロセスの実行</a:t>
            </a:r>
            <a:endParaRPr 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endParaRPr>
          </a:p>
        </p:txBody>
      </p:sp>
      <p:sp>
        <p:nvSpPr>
          <p:cNvPr id="26" name="Rectangle 25">
            <a:extLst>
              <a:ext uri="{FF2B5EF4-FFF2-40B4-BE49-F238E27FC236}">
                <a16:creationId xmlns:a16="http://schemas.microsoft.com/office/drawing/2014/main" id="{805CEC82-1B01-4B06-A77C-3F94732BB0C1}"/>
              </a:ext>
            </a:extLst>
          </p:cNvPr>
          <p:cNvSpPr/>
          <p:nvPr/>
        </p:nvSpPr>
        <p:spPr>
          <a:xfrm>
            <a:off x="8950352" y="4139512"/>
            <a:ext cx="2817322" cy="704650"/>
          </a:xfrm>
          <a:prstGeom prst="rect">
            <a:avLst/>
          </a:prstGeom>
        </p:spPr>
        <p:txBody>
          <a:bodyPr wrap="square" anchor="ctr">
            <a:noAutofit/>
          </a:bodyPr>
          <a:lstStyle/>
          <a:p>
            <a:pPr algn="ctr" defTabSz="896214">
              <a:lnSpc>
                <a:spcPct val="90000"/>
              </a:lnSpc>
              <a:defRPr/>
            </a:pPr>
            <a:r>
              <a:rPr lang="ja-JP" alt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ナレッジ</a:t>
            </a:r>
            <a:br>
              <a:rPr lang="en-US" altLang="ja-JP"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br>
            <a:r>
              <a:rPr lang="ja-JP" alt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マネージメント</a:t>
            </a:r>
            <a:endParaRPr 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endParaRPr>
          </a:p>
        </p:txBody>
      </p:sp>
      <p:sp>
        <p:nvSpPr>
          <p:cNvPr id="27" name="Rectangle 26">
            <a:extLst>
              <a:ext uri="{FF2B5EF4-FFF2-40B4-BE49-F238E27FC236}">
                <a16:creationId xmlns:a16="http://schemas.microsoft.com/office/drawing/2014/main" id="{BD4782D2-F399-4683-A460-51F9EE47EBEE}"/>
              </a:ext>
            </a:extLst>
          </p:cNvPr>
          <p:cNvSpPr/>
          <p:nvPr/>
        </p:nvSpPr>
        <p:spPr>
          <a:xfrm>
            <a:off x="3195365" y="4139512"/>
            <a:ext cx="2792637" cy="704650"/>
          </a:xfrm>
          <a:prstGeom prst="rect">
            <a:avLst/>
          </a:prstGeom>
        </p:spPr>
        <p:txBody>
          <a:bodyPr wrap="square" anchor="ctr">
            <a:noAutofit/>
          </a:bodyPr>
          <a:lstStyle/>
          <a:p>
            <a:pPr algn="ctr" defTabSz="896214">
              <a:lnSpc>
                <a:spcPct val="90000"/>
              </a:lnSpc>
              <a:defRPr/>
            </a:pPr>
            <a:r>
              <a:rPr lang="ja-JP" alt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情報共有</a:t>
            </a:r>
            <a:endParaRPr 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endParaRPr>
          </a:p>
        </p:txBody>
      </p:sp>
      <p:sp>
        <p:nvSpPr>
          <p:cNvPr id="28" name="Rectangle 27">
            <a:extLst>
              <a:ext uri="{FF2B5EF4-FFF2-40B4-BE49-F238E27FC236}">
                <a16:creationId xmlns:a16="http://schemas.microsoft.com/office/drawing/2014/main" id="{B645D72F-AB35-4BB7-8560-3A89DED9A7EF}"/>
              </a:ext>
            </a:extLst>
          </p:cNvPr>
          <p:cNvSpPr/>
          <p:nvPr/>
        </p:nvSpPr>
        <p:spPr>
          <a:xfrm>
            <a:off x="473701" y="4139512"/>
            <a:ext cx="2817321" cy="704650"/>
          </a:xfrm>
          <a:prstGeom prst="rect">
            <a:avLst/>
          </a:prstGeom>
        </p:spPr>
        <p:txBody>
          <a:bodyPr wrap="square" anchor="ctr">
            <a:noAutofit/>
          </a:bodyPr>
          <a:lstStyle/>
          <a:p>
            <a:pPr algn="ctr" defTabSz="913851">
              <a:lnSpc>
                <a:spcPct val="90000"/>
              </a:lnSpc>
              <a:defRPr/>
            </a:pPr>
            <a:r>
              <a:rPr lang="ja-JP" alt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共同作業</a:t>
            </a:r>
            <a:endParaRPr lang="en-US" sz="1961"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endParaRPr>
          </a:p>
        </p:txBody>
      </p:sp>
      <p:grpSp>
        <p:nvGrpSpPr>
          <p:cNvPr id="84" name="Graphic 67">
            <a:extLst>
              <a:ext uri="{FF2B5EF4-FFF2-40B4-BE49-F238E27FC236}">
                <a16:creationId xmlns:a16="http://schemas.microsoft.com/office/drawing/2014/main" id="{E34270C9-CCA9-444C-9FB1-510D946C7020}"/>
              </a:ext>
            </a:extLst>
          </p:cNvPr>
          <p:cNvGrpSpPr/>
          <p:nvPr/>
        </p:nvGrpSpPr>
        <p:grpSpPr>
          <a:xfrm>
            <a:off x="6731365" y="2454422"/>
            <a:ext cx="1620651" cy="1179963"/>
            <a:chOff x="6559545" y="688477"/>
            <a:chExt cx="219075" cy="159504"/>
          </a:xfrm>
        </p:grpSpPr>
        <p:sp>
          <p:nvSpPr>
            <p:cNvPr id="85" name="Freeform: Shape 84">
              <a:extLst>
                <a:ext uri="{FF2B5EF4-FFF2-40B4-BE49-F238E27FC236}">
                  <a16:creationId xmlns:a16="http://schemas.microsoft.com/office/drawing/2014/main" id="{5E44C47B-5452-45BE-8AF2-032EC5B93BAA}"/>
                </a:ext>
              </a:extLst>
            </p:cNvPr>
            <p:cNvSpPr/>
            <p:nvPr/>
          </p:nvSpPr>
          <p:spPr>
            <a:xfrm>
              <a:off x="6559545" y="705106"/>
              <a:ext cx="190500" cy="142875"/>
            </a:xfrm>
            <a:custGeom>
              <a:avLst/>
              <a:gdLst/>
              <a:ahLst/>
              <a:cxnLst/>
              <a:rect l="0" t="0" r="0" b="0"/>
              <a:pathLst>
                <a:path w="190500" h="142875">
                  <a:moveTo>
                    <a:pt x="190500" y="128588"/>
                  </a:moveTo>
                  <a:lnTo>
                    <a:pt x="140018" y="128588"/>
                  </a:lnTo>
                  <a:cubicBezTo>
                    <a:pt x="126683" y="128588"/>
                    <a:pt x="115253" y="117158"/>
                    <a:pt x="115253" y="103823"/>
                  </a:cubicBezTo>
                  <a:lnTo>
                    <a:pt x="115253" y="90488"/>
                  </a:lnTo>
                  <a:cubicBezTo>
                    <a:pt x="115253" y="77153"/>
                    <a:pt x="103823" y="65723"/>
                    <a:pt x="90488" y="65723"/>
                  </a:cubicBezTo>
                  <a:moveTo>
                    <a:pt x="171450" y="147638"/>
                  </a:moveTo>
                  <a:lnTo>
                    <a:pt x="190500" y="128588"/>
                  </a:lnTo>
                  <a:lnTo>
                    <a:pt x="171450" y="109538"/>
                  </a:lnTo>
                  <a:moveTo>
                    <a:pt x="19050" y="9525"/>
                  </a:moveTo>
                  <a:cubicBezTo>
                    <a:pt x="24765" y="9525"/>
                    <a:pt x="28575" y="13335"/>
                    <a:pt x="28575" y="19050"/>
                  </a:cubicBezTo>
                  <a:cubicBezTo>
                    <a:pt x="28575" y="24765"/>
                    <a:pt x="24765" y="28575"/>
                    <a:pt x="19050" y="28575"/>
                  </a:cubicBezTo>
                  <a:cubicBezTo>
                    <a:pt x="13335" y="28575"/>
                    <a:pt x="9525" y="24765"/>
                    <a:pt x="9525" y="19050"/>
                  </a:cubicBezTo>
                  <a:cubicBezTo>
                    <a:pt x="9525" y="13335"/>
                    <a:pt x="13335" y="9525"/>
                    <a:pt x="19050" y="9525"/>
                  </a:cubicBezTo>
                  <a:close/>
                  <a:moveTo>
                    <a:pt x="32385" y="32385"/>
                  </a:moveTo>
                  <a:lnTo>
                    <a:pt x="25718" y="25718"/>
                  </a:lnTo>
                  <a:moveTo>
                    <a:pt x="12383" y="12383"/>
                  </a:moveTo>
                  <a:lnTo>
                    <a:pt x="5715" y="5715"/>
                  </a:lnTo>
                  <a:moveTo>
                    <a:pt x="25718" y="12383"/>
                  </a:moveTo>
                  <a:lnTo>
                    <a:pt x="32385" y="5715"/>
                  </a:lnTo>
                  <a:moveTo>
                    <a:pt x="12383" y="25718"/>
                  </a:moveTo>
                  <a:lnTo>
                    <a:pt x="5715" y="32385"/>
                  </a:lnTo>
                  <a:moveTo>
                    <a:pt x="19050" y="0"/>
                  </a:moveTo>
                  <a:lnTo>
                    <a:pt x="19050" y="9525"/>
                  </a:lnTo>
                  <a:moveTo>
                    <a:pt x="19050" y="38100"/>
                  </a:moveTo>
                  <a:lnTo>
                    <a:pt x="19050" y="28575"/>
                  </a:lnTo>
                  <a:moveTo>
                    <a:pt x="38100" y="19050"/>
                  </a:moveTo>
                  <a:lnTo>
                    <a:pt x="28575" y="19050"/>
                  </a:lnTo>
                  <a:moveTo>
                    <a:pt x="0" y="19050"/>
                  </a:moveTo>
                  <a:lnTo>
                    <a:pt x="9525" y="19050"/>
                  </a:lnTo>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86" name="Freeform: Shape 85">
              <a:extLst>
                <a:ext uri="{FF2B5EF4-FFF2-40B4-BE49-F238E27FC236}">
                  <a16:creationId xmlns:a16="http://schemas.microsoft.com/office/drawing/2014/main" id="{92890825-EB3E-4ABC-A9F6-CF65BC75137A}"/>
                </a:ext>
              </a:extLst>
            </p:cNvPr>
            <p:cNvSpPr/>
            <p:nvPr/>
          </p:nvSpPr>
          <p:spPr>
            <a:xfrm>
              <a:off x="6759570" y="688477"/>
              <a:ext cx="19050" cy="38100"/>
            </a:xfrm>
            <a:custGeom>
              <a:avLst/>
              <a:gdLst/>
              <a:ahLst/>
              <a:cxnLst/>
              <a:rect l="0" t="0" r="0" b="0"/>
              <a:pathLst>
                <a:path w="19050" h="38100">
                  <a:moveTo>
                    <a:pt x="0" y="38100"/>
                  </a:moveTo>
                  <a:lnTo>
                    <a:pt x="19050" y="19050"/>
                  </a:lnTo>
                  <a:lnTo>
                    <a:pt x="0" y="0"/>
                  </a:lnTo>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87" name="Freeform: Shape 86">
              <a:extLst>
                <a:ext uri="{FF2B5EF4-FFF2-40B4-BE49-F238E27FC236}">
                  <a16:creationId xmlns:a16="http://schemas.microsoft.com/office/drawing/2014/main" id="{E17BC051-7485-44F5-A983-96922D5E680B}"/>
                </a:ext>
              </a:extLst>
            </p:cNvPr>
            <p:cNvSpPr/>
            <p:nvPr/>
          </p:nvSpPr>
          <p:spPr>
            <a:xfrm>
              <a:off x="6578595" y="693239"/>
              <a:ext cx="190500" cy="95250"/>
            </a:xfrm>
            <a:custGeom>
              <a:avLst/>
              <a:gdLst/>
              <a:ahLst/>
              <a:cxnLst/>
              <a:rect l="0" t="0" r="0" b="0"/>
              <a:pathLst>
                <a:path w="190500" h="95250">
                  <a:moveTo>
                    <a:pt x="198120" y="14288"/>
                  </a:moveTo>
                  <a:lnTo>
                    <a:pt x="144780" y="14288"/>
                  </a:lnTo>
                  <a:cubicBezTo>
                    <a:pt x="131445" y="14288"/>
                    <a:pt x="120015" y="25718"/>
                    <a:pt x="120015" y="39053"/>
                  </a:cubicBezTo>
                  <a:lnTo>
                    <a:pt x="120015" y="52388"/>
                  </a:lnTo>
                  <a:cubicBezTo>
                    <a:pt x="120015" y="65723"/>
                    <a:pt x="108585" y="77153"/>
                    <a:pt x="95250" y="77153"/>
                  </a:cubicBezTo>
                  <a:lnTo>
                    <a:pt x="40005" y="77153"/>
                  </a:lnTo>
                  <a:moveTo>
                    <a:pt x="35243" y="64770"/>
                  </a:moveTo>
                  <a:cubicBezTo>
                    <a:pt x="41910" y="71438"/>
                    <a:pt x="41910" y="80963"/>
                    <a:pt x="35243" y="87630"/>
                  </a:cubicBezTo>
                  <a:cubicBezTo>
                    <a:pt x="28575" y="94298"/>
                    <a:pt x="19050" y="94298"/>
                    <a:pt x="12383" y="87630"/>
                  </a:cubicBezTo>
                  <a:cubicBezTo>
                    <a:pt x="5715" y="80963"/>
                    <a:pt x="5715" y="71438"/>
                    <a:pt x="12383" y="64770"/>
                  </a:cubicBezTo>
                  <a:cubicBezTo>
                    <a:pt x="19050" y="58103"/>
                    <a:pt x="28575" y="59055"/>
                    <a:pt x="35243" y="64770"/>
                  </a:cubicBezTo>
                  <a:close/>
                  <a:moveTo>
                    <a:pt x="35243" y="87630"/>
                  </a:moveTo>
                  <a:lnTo>
                    <a:pt x="40958" y="93345"/>
                  </a:lnTo>
                  <a:moveTo>
                    <a:pt x="12383" y="87630"/>
                  </a:moveTo>
                  <a:lnTo>
                    <a:pt x="6668" y="93345"/>
                  </a:lnTo>
                  <a:moveTo>
                    <a:pt x="12383" y="64770"/>
                  </a:moveTo>
                  <a:lnTo>
                    <a:pt x="6668" y="59055"/>
                  </a:lnTo>
                  <a:moveTo>
                    <a:pt x="23813" y="100013"/>
                  </a:moveTo>
                  <a:lnTo>
                    <a:pt x="23813" y="92393"/>
                  </a:lnTo>
                  <a:moveTo>
                    <a:pt x="0" y="76200"/>
                  </a:moveTo>
                  <a:lnTo>
                    <a:pt x="7620" y="76200"/>
                  </a:lnTo>
                  <a:moveTo>
                    <a:pt x="23813" y="60008"/>
                  </a:moveTo>
                  <a:lnTo>
                    <a:pt x="23813" y="52388"/>
                  </a:lnTo>
                  <a:moveTo>
                    <a:pt x="35243" y="64770"/>
                  </a:moveTo>
                  <a:lnTo>
                    <a:pt x="40958" y="59055"/>
                  </a:lnTo>
                  <a:moveTo>
                    <a:pt x="70485" y="15240"/>
                  </a:moveTo>
                  <a:cubicBezTo>
                    <a:pt x="78105" y="22860"/>
                    <a:pt x="78105" y="34290"/>
                    <a:pt x="70485" y="41910"/>
                  </a:cubicBezTo>
                  <a:cubicBezTo>
                    <a:pt x="62865" y="49530"/>
                    <a:pt x="51435" y="49530"/>
                    <a:pt x="43815" y="41910"/>
                  </a:cubicBezTo>
                  <a:cubicBezTo>
                    <a:pt x="36195" y="34290"/>
                    <a:pt x="36195" y="22860"/>
                    <a:pt x="43815" y="15240"/>
                  </a:cubicBezTo>
                  <a:cubicBezTo>
                    <a:pt x="51435" y="7620"/>
                    <a:pt x="62865" y="7620"/>
                    <a:pt x="70485" y="15240"/>
                  </a:cubicBezTo>
                  <a:close/>
                  <a:moveTo>
                    <a:pt x="70485" y="41910"/>
                  </a:moveTo>
                  <a:lnTo>
                    <a:pt x="77153" y="48578"/>
                  </a:lnTo>
                  <a:moveTo>
                    <a:pt x="43815" y="41910"/>
                  </a:moveTo>
                  <a:lnTo>
                    <a:pt x="37148" y="48578"/>
                  </a:lnTo>
                  <a:moveTo>
                    <a:pt x="43815" y="15240"/>
                  </a:moveTo>
                  <a:lnTo>
                    <a:pt x="37148" y="8573"/>
                  </a:lnTo>
                  <a:moveTo>
                    <a:pt x="57150" y="57150"/>
                  </a:moveTo>
                  <a:lnTo>
                    <a:pt x="57150" y="47625"/>
                  </a:lnTo>
                  <a:moveTo>
                    <a:pt x="28575" y="28575"/>
                  </a:moveTo>
                  <a:lnTo>
                    <a:pt x="38100" y="28575"/>
                  </a:lnTo>
                  <a:moveTo>
                    <a:pt x="57150" y="9525"/>
                  </a:moveTo>
                  <a:lnTo>
                    <a:pt x="57150" y="0"/>
                  </a:lnTo>
                  <a:moveTo>
                    <a:pt x="70485" y="15240"/>
                  </a:moveTo>
                  <a:lnTo>
                    <a:pt x="77153" y="8573"/>
                  </a:lnTo>
                  <a:moveTo>
                    <a:pt x="76200" y="28575"/>
                  </a:moveTo>
                  <a:lnTo>
                    <a:pt x="85725" y="28575"/>
                  </a:lnTo>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grpSp>
        <p:nvGrpSpPr>
          <p:cNvPr id="88" name="Graphic 339">
            <a:extLst>
              <a:ext uri="{FF2B5EF4-FFF2-40B4-BE49-F238E27FC236}">
                <a16:creationId xmlns:a16="http://schemas.microsoft.com/office/drawing/2014/main" id="{C60F6F64-27BF-4E67-98DF-2979B46B35F4}"/>
              </a:ext>
            </a:extLst>
          </p:cNvPr>
          <p:cNvGrpSpPr/>
          <p:nvPr/>
        </p:nvGrpSpPr>
        <p:grpSpPr>
          <a:xfrm>
            <a:off x="9762148" y="2443103"/>
            <a:ext cx="1193727" cy="1193727"/>
            <a:chOff x="6075362" y="3354387"/>
            <a:chExt cx="285750" cy="285750"/>
          </a:xfrm>
        </p:grpSpPr>
        <p:sp>
          <p:nvSpPr>
            <p:cNvPr id="89" name="Freeform: Shape 88">
              <a:extLst>
                <a:ext uri="{FF2B5EF4-FFF2-40B4-BE49-F238E27FC236}">
                  <a16:creationId xmlns:a16="http://schemas.microsoft.com/office/drawing/2014/main" id="{E095F68E-C1E7-49BB-B4FF-6C57CA025E64}"/>
                </a:ext>
              </a:extLst>
            </p:cNvPr>
            <p:cNvSpPr/>
            <p:nvPr/>
          </p:nvSpPr>
          <p:spPr>
            <a:xfrm>
              <a:off x="6111557" y="3360069"/>
              <a:ext cx="209550" cy="133350"/>
            </a:xfrm>
            <a:custGeom>
              <a:avLst/>
              <a:gdLst/>
              <a:ahLst/>
              <a:cxnLst/>
              <a:rect l="0" t="0" r="0" b="0"/>
              <a:pathLst>
                <a:path w="209550" h="133350">
                  <a:moveTo>
                    <a:pt x="136208" y="71470"/>
                  </a:moveTo>
                  <a:cubicBezTo>
                    <a:pt x="128587" y="79090"/>
                    <a:pt x="125730" y="88615"/>
                    <a:pt x="125730" y="99093"/>
                  </a:cubicBezTo>
                  <a:cubicBezTo>
                    <a:pt x="125730" y="114333"/>
                    <a:pt x="125730" y="114333"/>
                    <a:pt x="125730" y="114333"/>
                  </a:cubicBezTo>
                  <a:cubicBezTo>
                    <a:pt x="125730" y="119095"/>
                    <a:pt x="120968" y="122905"/>
                    <a:pt x="117158" y="122905"/>
                  </a:cubicBezTo>
                  <a:cubicBezTo>
                    <a:pt x="100013" y="122905"/>
                    <a:pt x="100013" y="122905"/>
                    <a:pt x="100013" y="122905"/>
                  </a:cubicBezTo>
                  <a:cubicBezTo>
                    <a:pt x="95250" y="122905"/>
                    <a:pt x="91440" y="118143"/>
                    <a:pt x="91440" y="114333"/>
                  </a:cubicBezTo>
                  <a:cubicBezTo>
                    <a:pt x="91440" y="99093"/>
                    <a:pt x="91440" y="99093"/>
                    <a:pt x="91440" y="99093"/>
                  </a:cubicBezTo>
                  <a:cubicBezTo>
                    <a:pt x="91440" y="89568"/>
                    <a:pt x="86678" y="79090"/>
                    <a:pt x="80010" y="71470"/>
                  </a:cubicBezTo>
                  <a:cubicBezTo>
                    <a:pt x="72390" y="63850"/>
                    <a:pt x="68580" y="53373"/>
                    <a:pt x="68580" y="42895"/>
                  </a:cubicBezTo>
                  <a:cubicBezTo>
                    <a:pt x="68580" y="20035"/>
                    <a:pt x="85725" y="985"/>
                    <a:pt x="108585" y="33"/>
                  </a:cubicBezTo>
                  <a:cubicBezTo>
                    <a:pt x="131445" y="-920"/>
                    <a:pt x="150495" y="19083"/>
                    <a:pt x="150495" y="41943"/>
                  </a:cubicBezTo>
                  <a:cubicBezTo>
                    <a:pt x="148590" y="53373"/>
                    <a:pt x="143828" y="64803"/>
                    <a:pt x="136208" y="71470"/>
                  </a:cubicBezTo>
                  <a:lnTo>
                    <a:pt x="136208" y="71470"/>
                  </a:lnTo>
                  <a:close/>
                  <a:moveTo>
                    <a:pt x="125730" y="96235"/>
                  </a:moveTo>
                  <a:cubicBezTo>
                    <a:pt x="91440" y="96235"/>
                    <a:pt x="91440" y="96235"/>
                    <a:pt x="91440" y="96235"/>
                  </a:cubicBezTo>
                  <a:moveTo>
                    <a:pt x="216218" y="136240"/>
                  </a:moveTo>
                  <a:cubicBezTo>
                    <a:pt x="215265" y="132430"/>
                    <a:pt x="214313" y="128620"/>
                    <a:pt x="212408" y="124810"/>
                  </a:cubicBezTo>
                  <a:cubicBezTo>
                    <a:pt x="211455" y="121953"/>
                    <a:pt x="210503" y="119095"/>
                    <a:pt x="209550" y="116238"/>
                  </a:cubicBezTo>
                  <a:cubicBezTo>
                    <a:pt x="200978" y="99093"/>
                    <a:pt x="188595" y="83853"/>
                    <a:pt x="173355" y="72423"/>
                  </a:cubicBezTo>
                  <a:moveTo>
                    <a:pt x="42863" y="72423"/>
                  </a:moveTo>
                  <a:cubicBezTo>
                    <a:pt x="20955" y="87663"/>
                    <a:pt x="5715" y="110523"/>
                    <a:pt x="0" y="137193"/>
                  </a:cubicBezTo>
                  <a:moveTo>
                    <a:pt x="173355" y="67660"/>
                  </a:moveTo>
                  <a:cubicBezTo>
                    <a:pt x="170498" y="67660"/>
                    <a:pt x="168593" y="69565"/>
                    <a:pt x="168593" y="72423"/>
                  </a:cubicBezTo>
                  <a:cubicBezTo>
                    <a:pt x="168593" y="75280"/>
                    <a:pt x="170498" y="77185"/>
                    <a:pt x="173355" y="77185"/>
                  </a:cubicBezTo>
                  <a:cubicBezTo>
                    <a:pt x="176213" y="77185"/>
                    <a:pt x="178118" y="75280"/>
                    <a:pt x="178118" y="72423"/>
                  </a:cubicBezTo>
                  <a:cubicBezTo>
                    <a:pt x="178118" y="69565"/>
                    <a:pt x="176213" y="67660"/>
                    <a:pt x="173355" y="67660"/>
                  </a:cubicBezTo>
                  <a:close/>
                  <a:moveTo>
                    <a:pt x="42863" y="67660"/>
                  </a:moveTo>
                  <a:cubicBezTo>
                    <a:pt x="40005" y="67660"/>
                    <a:pt x="38100" y="69565"/>
                    <a:pt x="38100" y="72423"/>
                  </a:cubicBezTo>
                  <a:cubicBezTo>
                    <a:pt x="38100" y="75280"/>
                    <a:pt x="40005" y="77185"/>
                    <a:pt x="42863" y="77185"/>
                  </a:cubicBezTo>
                  <a:cubicBezTo>
                    <a:pt x="45720" y="77185"/>
                    <a:pt x="47625" y="75280"/>
                    <a:pt x="47625" y="72423"/>
                  </a:cubicBezTo>
                  <a:cubicBezTo>
                    <a:pt x="47625" y="69565"/>
                    <a:pt x="44768" y="67660"/>
                    <a:pt x="42863" y="67660"/>
                  </a:cubicBezTo>
                  <a:close/>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90" name="Freeform: Shape 89">
              <a:extLst>
                <a:ext uri="{FF2B5EF4-FFF2-40B4-BE49-F238E27FC236}">
                  <a16:creationId xmlns:a16="http://schemas.microsoft.com/office/drawing/2014/main" id="{7BAA63EA-67F0-4E58-BE90-93862468E46D}"/>
                </a:ext>
              </a:extLst>
            </p:cNvPr>
            <p:cNvSpPr/>
            <p:nvPr/>
          </p:nvSpPr>
          <p:spPr>
            <a:xfrm>
              <a:off x="6079172" y="3496309"/>
              <a:ext cx="276225" cy="133350"/>
            </a:xfrm>
            <a:custGeom>
              <a:avLst/>
              <a:gdLst/>
              <a:ahLst/>
              <a:cxnLst/>
              <a:rect l="0" t="0" r="0" b="0"/>
              <a:pathLst>
                <a:path w="276225" h="133350">
                  <a:moveTo>
                    <a:pt x="71438" y="32385"/>
                  </a:moveTo>
                  <a:cubicBezTo>
                    <a:pt x="71438" y="34290"/>
                    <a:pt x="71438" y="37147"/>
                    <a:pt x="70485" y="39053"/>
                  </a:cubicBezTo>
                  <a:cubicBezTo>
                    <a:pt x="67628" y="53340"/>
                    <a:pt x="54293" y="64770"/>
                    <a:pt x="39053" y="64770"/>
                  </a:cubicBezTo>
                  <a:cubicBezTo>
                    <a:pt x="37148" y="64770"/>
                    <a:pt x="34290" y="64770"/>
                    <a:pt x="32385" y="63818"/>
                  </a:cubicBezTo>
                  <a:cubicBezTo>
                    <a:pt x="18098" y="60960"/>
                    <a:pt x="6668" y="47625"/>
                    <a:pt x="6668" y="32385"/>
                  </a:cubicBezTo>
                  <a:cubicBezTo>
                    <a:pt x="6668" y="14288"/>
                    <a:pt x="20955" y="0"/>
                    <a:pt x="39053" y="0"/>
                  </a:cubicBezTo>
                  <a:cubicBezTo>
                    <a:pt x="57150" y="0"/>
                    <a:pt x="71438" y="14288"/>
                    <a:pt x="71438" y="32385"/>
                  </a:cubicBezTo>
                  <a:close/>
                  <a:moveTo>
                    <a:pt x="78105" y="102870"/>
                  </a:moveTo>
                  <a:cubicBezTo>
                    <a:pt x="78105" y="81915"/>
                    <a:pt x="60960" y="63818"/>
                    <a:pt x="39053" y="63818"/>
                  </a:cubicBezTo>
                  <a:cubicBezTo>
                    <a:pt x="17145" y="63818"/>
                    <a:pt x="0" y="80963"/>
                    <a:pt x="0" y="1028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140018" y="37147"/>
                  </a:moveTo>
                  <a:cubicBezTo>
                    <a:pt x="121920" y="37147"/>
                    <a:pt x="107633" y="51435"/>
                    <a:pt x="107633" y="69533"/>
                  </a:cubicBezTo>
                  <a:cubicBezTo>
                    <a:pt x="107633" y="84773"/>
                    <a:pt x="119063" y="98108"/>
                    <a:pt x="133350" y="100965"/>
                  </a:cubicBezTo>
                  <a:cubicBezTo>
                    <a:pt x="135255" y="100965"/>
                    <a:pt x="137160" y="101918"/>
                    <a:pt x="140018" y="101918"/>
                  </a:cubicBezTo>
                  <a:cubicBezTo>
                    <a:pt x="155258" y="101918"/>
                    <a:pt x="168593" y="90488"/>
                    <a:pt x="171450" y="76200"/>
                  </a:cubicBezTo>
                  <a:cubicBezTo>
                    <a:pt x="171450" y="74295"/>
                    <a:pt x="172403" y="72390"/>
                    <a:pt x="172403" y="69533"/>
                  </a:cubicBezTo>
                  <a:cubicBezTo>
                    <a:pt x="172403" y="52388"/>
                    <a:pt x="158115" y="37147"/>
                    <a:pt x="140018" y="37147"/>
                  </a:cubicBezTo>
                  <a:close/>
                  <a:moveTo>
                    <a:pt x="179070" y="140970"/>
                  </a:moveTo>
                  <a:cubicBezTo>
                    <a:pt x="179070" y="120015"/>
                    <a:pt x="161925" y="101918"/>
                    <a:pt x="140018" y="101918"/>
                  </a:cubicBezTo>
                  <a:cubicBezTo>
                    <a:pt x="118110" y="101918"/>
                    <a:pt x="100965" y="119063"/>
                    <a:pt x="100965" y="140970"/>
                  </a:cubicBezTo>
                  <a:moveTo>
                    <a:pt x="240983" y="0"/>
                  </a:moveTo>
                  <a:cubicBezTo>
                    <a:pt x="222885" y="0"/>
                    <a:pt x="208598" y="14288"/>
                    <a:pt x="208598" y="32385"/>
                  </a:cubicBezTo>
                  <a:cubicBezTo>
                    <a:pt x="208598" y="47625"/>
                    <a:pt x="220028" y="60960"/>
                    <a:pt x="234315" y="63818"/>
                  </a:cubicBezTo>
                  <a:cubicBezTo>
                    <a:pt x="236220" y="63818"/>
                    <a:pt x="238125" y="64770"/>
                    <a:pt x="240983" y="64770"/>
                  </a:cubicBezTo>
                  <a:cubicBezTo>
                    <a:pt x="256223" y="64770"/>
                    <a:pt x="269558" y="53340"/>
                    <a:pt x="272415" y="39053"/>
                  </a:cubicBezTo>
                  <a:cubicBezTo>
                    <a:pt x="272415" y="37147"/>
                    <a:pt x="273368" y="35243"/>
                    <a:pt x="273368" y="32385"/>
                  </a:cubicBezTo>
                  <a:cubicBezTo>
                    <a:pt x="273368" y="14288"/>
                    <a:pt x="259080" y="0"/>
                    <a:pt x="240983" y="0"/>
                  </a:cubicBezTo>
                  <a:close/>
                  <a:moveTo>
                    <a:pt x="280035" y="102870"/>
                  </a:moveTo>
                  <a:cubicBezTo>
                    <a:pt x="280035" y="81915"/>
                    <a:pt x="262890" y="63818"/>
                    <a:pt x="240983" y="63818"/>
                  </a:cubicBezTo>
                  <a:cubicBezTo>
                    <a:pt x="219075" y="63818"/>
                    <a:pt x="201930" y="80963"/>
                    <a:pt x="201930" y="102870"/>
                  </a:cubicBezTo>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grpSp>
        <p:nvGrpSpPr>
          <p:cNvPr id="91" name="Graphic 30">
            <a:extLst>
              <a:ext uri="{FF2B5EF4-FFF2-40B4-BE49-F238E27FC236}">
                <a16:creationId xmlns:a16="http://schemas.microsoft.com/office/drawing/2014/main" id="{86D815AB-B0E4-4A7E-9DAC-558A062AFE57}"/>
              </a:ext>
            </a:extLst>
          </p:cNvPr>
          <p:cNvGrpSpPr/>
          <p:nvPr/>
        </p:nvGrpSpPr>
        <p:grpSpPr>
          <a:xfrm>
            <a:off x="3974738" y="2466840"/>
            <a:ext cx="1233890" cy="1189825"/>
            <a:chOff x="7485042" y="324947"/>
            <a:chExt cx="266700" cy="257175"/>
          </a:xfrm>
        </p:grpSpPr>
        <p:sp>
          <p:nvSpPr>
            <p:cNvPr id="92" name="Freeform: Shape 91">
              <a:extLst>
                <a:ext uri="{FF2B5EF4-FFF2-40B4-BE49-F238E27FC236}">
                  <a16:creationId xmlns:a16="http://schemas.microsoft.com/office/drawing/2014/main" id="{576D0C87-3055-448D-928F-4AE54BF75C21}"/>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93" name="Freeform: Shape 92">
              <a:extLst>
                <a:ext uri="{FF2B5EF4-FFF2-40B4-BE49-F238E27FC236}">
                  <a16:creationId xmlns:a16="http://schemas.microsoft.com/office/drawing/2014/main" id="{35891ADD-E95D-4B3C-AB9A-AF748FCE3542}"/>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grpSp>
        <p:nvGrpSpPr>
          <p:cNvPr id="94" name="Graphic 327">
            <a:extLst>
              <a:ext uri="{FF2B5EF4-FFF2-40B4-BE49-F238E27FC236}">
                <a16:creationId xmlns:a16="http://schemas.microsoft.com/office/drawing/2014/main" id="{30B0B489-8591-484E-B124-9ADDD60947EF}"/>
              </a:ext>
            </a:extLst>
          </p:cNvPr>
          <p:cNvGrpSpPr/>
          <p:nvPr/>
        </p:nvGrpSpPr>
        <p:grpSpPr>
          <a:xfrm>
            <a:off x="1287456" y="2450753"/>
            <a:ext cx="1183633" cy="1183633"/>
            <a:chOff x="6070599" y="3349624"/>
            <a:chExt cx="295275" cy="295275"/>
          </a:xfrm>
        </p:grpSpPr>
        <p:sp>
          <p:nvSpPr>
            <p:cNvPr id="95" name="Freeform: Shape 94">
              <a:extLst>
                <a:ext uri="{FF2B5EF4-FFF2-40B4-BE49-F238E27FC236}">
                  <a16:creationId xmlns:a16="http://schemas.microsoft.com/office/drawing/2014/main" id="{D4590D37-332B-4F46-AC52-87532818C1F7}"/>
                </a:ext>
              </a:extLst>
            </p:cNvPr>
            <p:cNvSpPr/>
            <p:nvPr/>
          </p:nvSpPr>
          <p:spPr>
            <a:xfrm>
              <a:off x="6075362" y="3354387"/>
              <a:ext cx="285750" cy="285750"/>
            </a:xfrm>
            <a:custGeom>
              <a:avLst/>
              <a:gdLst/>
              <a:ahLst/>
              <a:cxnLst/>
              <a:rect l="0" t="0" r="0" b="0"/>
              <a:pathLst>
                <a:path w="285750" h="285750">
                  <a:moveTo>
                    <a:pt x="176213" y="214313"/>
                  </a:moveTo>
                  <a:cubicBezTo>
                    <a:pt x="176213" y="232410"/>
                    <a:pt x="160973" y="247650"/>
                    <a:pt x="142875" y="247650"/>
                  </a:cubicBezTo>
                  <a:cubicBezTo>
                    <a:pt x="124778" y="247650"/>
                    <a:pt x="109538" y="232410"/>
                    <a:pt x="109538" y="214313"/>
                  </a:cubicBezTo>
                  <a:cubicBezTo>
                    <a:pt x="109538" y="196215"/>
                    <a:pt x="124778" y="180975"/>
                    <a:pt x="142875" y="180975"/>
                  </a:cubicBezTo>
                  <a:cubicBezTo>
                    <a:pt x="160973" y="180975"/>
                    <a:pt x="176213" y="196215"/>
                    <a:pt x="176213" y="214313"/>
                  </a:cubicBezTo>
                  <a:close/>
                  <a:moveTo>
                    <a:pt x="185738" y="290513"/>
                  </a:moveTo>
                  <a:cubicBezTo>
                    <a:pt x="185738" y="266700"/>
                    <a:pt x="166688" y="247650"/>
                    <a:pt x="142875" y="247650"/>
                  </a:cubicBezTo>
                  <a:cubicBezTo>
                    <a:pt x="119063" y="247650"/>
                    <a:pt x="100013" y="266700"/>
                    <a:pt x="100013" y="290513"/>
                  </a:cubicBezTo>
                  <a:moveTo>
                    <a:pt x="242888" y="0"/>
                  </a:moveTo>
                  <a:cubicBezTo>
                    <a:pt x="224790" y="0"/>
                    <a:pt x="209550" y="15240"/>
                    <a:pt x="209550" y="33338"/>
                  </a:cubicBezTo>
                  <a:cubicBezTo>
                    <a:pt x="209550" y="51435"/>
                    <a:pt x="224790" y="66675"/>
                    <a:pt x="242888" y="66675"/>
                  </a:cubicBezTo>
                  <a:cubicBezTo>
                    <a:pt x="260985" y="66675"/>
                    <a:pt x="276225" y="51435"/>
                    <a:pt x="276225" y="33338"/>
                  </a:cubicBezTo>
                  <a:cubicBezTo>
                    <a:pt x="276225" y="15240"/>
                    <a:pt x="260985" y="0"/>
                    <a:pt x="242888" y="0"/>
                  </a:cubicBezTo>
                  <a:close/>
                  <a:moveTo>
                    <a:pt x="285750" y="109538"/>
                  </a:moveTo>
                  <a:cubicBezTo>
                    <a:pt x="285750" y="85725"/>
                    <a:pt x="266700" y="66675"/>
                    <a:pt x="242888" y="66675"/>
                  </a:cubicBezTo>
                  <a:cubicBezTo>
                    <a:pt x="219075" y="66675"/>
                    <a:pt x="200025" y="85725"/>
                    <a:pt x="200025" y="109538"/>
                  </a:cubicBezTo>
                  <a:moveTo>
                    <a:pt x="42863" y="0"/>
                  </a:moveTo>
                  <a:cubicBezTo>
                    <a:pt x="24765" y="0"/>
                    <a:pt x="9525" y="15240"/>
                    <a:pt x="9525" y="33338"/>
                  </a:cubicBezTo>
                  <a:cubicBezTo>
                    <a:pt x="9525" y="51435"/>
                    <a:pt x="24765" y="66675"/>
                    <a:pt x="42863" y="66675"/>
                  </a:cubicBezTo>
                  <a:cubicBezTo>
                    <a:pt x="60960" y="66675"/>
                    <a:pt x="76200" y="51435"/>
                    <a:pt x="76200" y="33338"/>
                  </a:cubicBezTo>
                  <a:cubicBezTo>
                    <a:pt x="76200" y="15240"/>
                    <a:pt x="60960" y="0"/>
                    <a:pt x="42863" y="0"/>
                  </a:cubicBezTo>
                  <a:close/>
                  <a:moveTo>
                    <a:pt x="85725" y="109538"/>
                  </a:moveTo>
                  <a:cubicBezTo>
                    <a:pt x="85725" y="85725"/>
                    <a:pt x="66675" y="66675"/>
                    <a:pt x="42863" y="66675"/>
                  </a:cubicBezTo>
                  <a:cubicBezTo>
                    <a:pt x="19050" y="66675"/>
                    <a:pt x="0" y="85725"/>
                    <a:pt x="0" y="109538"/>
                  </a:cubicBezTo>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96" name="Freeform: Shape 95">
              <a:extLst>
                <a:ext uri="{FF2B5EF4-FFF2-40B4-BE49-F238E27FC236}">
                  <a16:creationId xmlns:a16="http://schemas.microsoft.com/office/drawing/2014/main" id="{B5C42E54-DAC1-440C-B2FA-C63816599870}"/>
                </a:ext>
              </a:extLst>
            </p:cNvPr>
            <p:cNvSpPr/>
            <p:nvPr/>
          </p:nvSpPr>
          <p:spPr>
            <a:xfrm>
              <a:off x="6099174" y="3378199"/>
              <a:ext cx="228600" cy="209550"/>
            </a:xfrm>
            <a:custGeom>
              <a:avLst/>
              <a:gdLst/>
              <a:ahLst/>
              <a:cxnLst/>
              <a:rect l="0" t="0" r="0" b="0"/>
              <a:pathLst>
                <a:path w="228600" h="209550">
                  <a:moveTo>
                    <a:pt x="231458" y="95250"/>
                  </a:moveTo>
                  <a:cubicBezTo>
                    <a:pt x="232410" y="101918"/>
                    <a:pt x="233363" y="107633"/>
                    <a:pt x="233363" y="114300"/>
                  </a:cubicBezTo>
                  <a:cubicBezTo>
                    <a:pt x="233363" y="156210"/>
                    <a:pt x="210503" y="193358"/>
                    <a:pt x="176213" y="213360"/>
                  </a:cubicBezTo>
                  <a:moveTo>
                    <a:pt x="157163" y="6668"/>
                  </a:moveTo>
                  <a:cubicBezTo>
                    <a:pt x="145733" y="2857"/>
                    <a:pt x="132398" y="0"/>
                    <a:pt x="119063" y="0"/>
                  </a:cubicBezTo>
                  <a:cubicBezTo>
                    <a:pt x="105728" y="0"/>
                    <a:pt x="93345" y="1905"/>
                    <a:pt x="80963" y="6668"/>
                  </a:cubicBezTo>
                  <a:moveTo>
                    <a:pt x="4763" y="104775"/>
                  </a:moveTo>
                  <a:cubicBezTo>
                    <a:pt x="4763" y="107633"/>
                    <a:pt x="4763" y="111443"/>
                    <a:pt x="4763" y="114300"/>
                  </a:cubicBezTo>
                  <a:cubicBezTo>
                    <a:pt x="4763" y="156210"/>
                    <a:pt x="27623" y="193358"/>
                    <a:pt x="61913" y="213360"/>
                  </a:cubicBezTo>
                  <a:moveTo>
                    <a:pt x="157163" y="1905"/>
                  </a:moveTo>
                  <a:cubicBezTo>
                    <a:pt x="154305" y="1905"/>
                    <a:pt x="152400" y="3810"/>
                    <a:pt x="152400" y="6668"/>
                  </a:cubicBezTo>
                  <a:cubicBezTo>
                    <a:pt x="152400" y="9525"/>
                    <a:pt x="154305" y="11430"/>
                    <a:pt x="157163" y="11430"/>
                  </a:cubicBezTo>
                  <a:cubicBezTo>
                    <a:pt x="160020" y="11430"/>
                    <a:pt x="161925" y="9525"/>
                    <a:pt x="161925" y="6668"/>
                  </a:cubicBezTo>
                  <a:cubicBezTo>
                    <a:pt x="161925" y="3810"/>
                    <a:pt x="160020" y="1905"/>
                    <a:pt x="157163" y="1905"/>
                  </a:cubicBezTo>
                  <a:close/>
                  <a:moveTo>
                    <a:pt x="176213" y="208598"/>
                  </a:moveTo>
                  <a:cubicBezTo>
                    <a:pt x="173355" y="208598"/>
                    <a:pt x="171450" y="210503"/>
                    <a:pt x="171450" y="213360"/>
                  </a:cubicBezTo>
                  <a:cubicBezTo>
                    <a:pt x="171450" y="216218"/>
                    <a:pt x="173355" y="218123"/>
                    <a:pt x="176213" y="218123"/>
                  </a:cubicBezTo>
                  <a:cubicBezTo>
                    <a:pt x="179070" y="218123"/>
                    <a:pt x="180975" y="216218"/>
                    <a:pt x="180975" y="213360"/>
                  </a:cubicBezTo>
                  <a:cubicBezTo>
                    <a:pt x="180975" y="210503"/>
                    <a:pt x="179070" y="208598"/>
                    <a:pt x="176213" y="208598"/>
                  </a:cubicBezTo>
                  <a:close/>
                  <a:moveTo>
                    <a:pt x="4763" y="100013"/>
                  </a:moveTo>
                  <a:cubicBezTo>
                    <a:pt x="1905" y="100013"/>
                    <a:pt x="0" y="101918"/>
                    <a:pt x="0" y="104775"/>
                  </a:cubicBezTo>
                  <a:cubicBezTo>
                    <a:pt x="0" y="107633"/>
                    <a:pt x="1905" y="109538"/>
                    <a:pt x="4763" y="109538"/>
                  </a:cubicBezTo>
                  <a:cubicBezTo>
                    <a:pt x="7620" y="109538"/>
                    <a:pt x="9525" y="107633"/>
                    <a:pt x="9525" y="104775"/>
                  </a:cubicBezTo>
                  <a:cubicBezTo>
                    <a:pt x="9525" y="101918"/>
                    <a:pt x="7620" y="100013"/>
                    <a:pt x="4763" y="100013"/>
                  </a:cubicBezTo>
                  <a:close/>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cxnSp>
        <p:nvCxnSpPr>
          <p:cNvPr id="97" name="Straight Connector 96">
            <a:extLst>
              <a:ext uri="{FF2B5EF4-FFF2-40B4-BE49-F238E27FC236}">
                <a16:creationId xmlns:a16="http://schemas.microsoft.com/office/drawing/2014/main" id="{52F62636-F45D-46D0-BDF7-5E7E850E5D25}"/>
              </a:ext>
            </a:extLst>
          </p:cNvPr>
          <p:cNvCxnSpPr>
            <a:cxnSpLocks/>
          </p:cNvCxnSpPr>
          <p:nvPr/>
        </p:nvCxnSpPr>
        <p:spPr>
          <a:xfrm>
            <a:off x="473702" y="5787929"/>
            <a:ext cx="11269285"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6902CB3-3DC0-4F7B-A734-4976309080B8}"/>
              </a:ext>
            </a:extLst>
          </p:cNvPr>
          <p:cNvSpPr/>
          <p:nvPr/>
        </p:nvSpPr>
        <p:spPr>
          <a:xfrm>
            <a:off x="2260983" y="5388128"/>
            <a:ext cx="7933360" cy="704650"/>
          </a:xfrm>
          <a:prstGeom prst="rect">
            <a:avLst/>
          </a:prstGeom>
          <a:solidFill>
            <a:srgbClr val="E6E6E6"/>
          </a:solidFill>
        </p:spPr>
        <p:txBody>
          <a:bodyPr wrap="square" anchor="ctr">
            <a:noAutofit/>
          </a:bodyPr>
          <a:lstStyle/>
          <a:p>
            <a:pPr algn="ctr" defTabSz="896214">
              <a:defRPr/>
            </a:pPr>
            <a:endParaRPr lang="en-US" sz="3137" kern="0" spc="-29">
              <a:gradFill>
                <a:gsLst>
                  <a:gs pos="1250">
                    <a:srgbClr val="D83B01"/>
                  </a:gs>
                  <a:gs pos="100000">
                    <a:srgbClr val="D83B01"/>
                  </a:gs>
                </a:gsLst>
                <a:lin ang="5400000" scaled="0"/>
              </a:gradFill>
              <a:latin typeface="游ゴシック" panose="020B0400000000000000" pitchFamily="50" charset="-128"/>
              <a:ea typeface="游ゴシック" panose="020B0400000000000000" pitchFamily="50" charset="-128"/>
              <a:cs typeface="Segoe UI Semibold" panose="020B0702040204020203" pitchFamily="34" charset="0"/>
            </a:endParaRPr>
          </a:p>
        </p:txBody>
      </p:sp>
      <p:sp>
        <p:nvSpPr>
          <p:cNvPr id="98" name="Rectangle 97">
            <a:extLst>
              <a:ext uri="{FF2B5EF4-FFF2-40B4-BE49-F238E27FC236}">
                <a16:creationId xmlns:a16="http://schemas.microsoft.com/office/drawing/2014/main" id="{6D13405C-E64B-4B30-A02B-6454BF82B8EC}"/>
              </a:ext>
            </a:extLst>
          </p:cNvPr>
          <p:cNvSpPr/>
          <p:nvPr/>
        </p:nvSpPr>
        <p:spPr>
          <a:xfrm>
            <a:off x="3329302" y="5401779"/>
            <a:ext cx="5621049" cy="704650"/>
          </a:xfrm>
          <a:prstGeom prst="rect">
            <a:avLst/>
          </a:prstGeom>
          <a:noFill/>
        </p:spPr>
        <p:txBody>
          <a:bodyPr wrap="square" anchor="ctr">
            <a:noAutofit/>
          </a:bodyPr>
          <a:lstStyle/>
          <a:p>
            <a:pPr algn="ctr" defTabSz="896214">
              <a:defRPr/>
            </a:pPr>
            <a:r>
              <a:rPr lang="ja-JP" altLang="en-US" sz="2353"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情報の保護と管理</a:t>
            </a:r>
            <a:r>
              <a:rPr lang="en-US" sz="2353"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 </a:t>
            </a:r>
            <a:r>
              <a:rPr lang="en-US" sz="2353" kern="0" dirty="0">
                <a:solidFill>
                  <a:srgbClr val="D83B01"/>
                </a:solidFill>
                <a:latin typeface="游ゴシック" panose="020B0400000000000000" pitchFamily="50" charset="-128"/>
                <a:ea typeface="游ゴシック" panose="020B0400000000000000" pitchFamily="50" charset="-128"/>
                <a:cs typeface="Segoe UI Semilight" panose="020B0402040204020203" pitchFamily="34" charset="0"/>
              </a:rPr>
              <a:t>|</a:t>
            </a:r>
            <a:r>
              <a:rPr lang="ja-JP" altLang="en-US" sz="2353" kern="0" dirty="0">
                <a:solidFill>
                  <a:srgbClr val="D83B01"/>
                </a:solidFill>
                <a:latin typeface="游ゴシック" panose="020B0400000000000000" pitchFamily="50" charset="-128"/>
                <a:ea typeface="游ゴシック" panose="020B0400000000000000" pitchFamily="50" charset="-128"/>
                <a:cs typeface="Segoe UI Semilight" panose="020B0402040204020203" pitchFamily="34" charset="0"/>
              </a:rPr>
              <a:t> </a:t>
            </a:r>
            <a:r>
              <a:rPr lang="ja-JP" altLang="en-US" sz="2353"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rPr>
              <a:t>開発による機能拡張</a:t>
            </a:r>
            <a:endParaRPr lang="en-US" sz="2353" kern="0" dirty="0">
              <a:gradFill>
                <a:gsLst>
                  <a:gs pos="8850">
                    <a:srgbClr val="353535"/>
                  </a:gs>
                  <a:gs pos="51000">
                    <a:srgbClr val="353535"/>
                  </a:gs>
                </a:gsLst>
              </a:gradFill>
              <a:latin typeface="游ゴシック" panose="020B0400000000000000" pitchFamily="50" charset="-128"/>
              <a:ea typeface="游ゴシック" panose="020B0400000000000000" pitchFamily="50" charset="-128"/>
              <a:cs typeface="Segoe UI Semilight" panose="020B0402040204020203" pitchFamily="34" charset="0"/>
            </a:endParaRPr>
          </a:p>
        </p:txBody>
      </p:sp>
      <p:grpSp>
        <p:nvGrpSpPr>
          <p:cNvPr id="100" name="Graphic 371">
            <a:extLst>
              <a:ext uri="{FF2B5EF4-FFF2-40B4-BE49-F238E27FC236}">
                <a16:creationId xmlns:a16="http://schemas.microsoft.com/office/drawing/2014/main" id="{8D29126E-8276-4641-8038-D7EBD4C73802}"/>
              </a:ext>
            </a:extLst>
          </p:cNvPr>
          <p:cNvGrpSpPr/>
          <p:nvPr/>
        </p:nvGrpSpPr>
        <p:grpSpPr>
          <a:xfrm>
            <a:off x="9240536" y="5428687"/>
            <a:ext cx="829299" cy="577794"/>
            <a:chOff x="6099175" y="3416300"/>
            <a:chExt cx="232409" cy="161925"/>
          </a:xfrm>
        </p:grpSpPr>
        <p:sp>
          <p:nvSpPr>
            <p:cNvPr id="101" name="Freeform: Shape 100">
              <a:extLst>
                <a:ext uri="{FF2B5EF4-FFF2-40B4-BE49-F238E27FC236}">
                  <a16:creationId xmlns:a16="http://schemas.microsoft.com/office/drawing/2014/main" id="{4055EA52-8C5F-4BC3-BE26-938396BC9B32}"/>
                </a:ext>
              </a:extLst>
            </p:cNvPr>
            <p:cNvSpPr/>
            <p:nvPr/>
          </p:nvSpPr>
          <p:spPr>
            <a:xfrm>
              <a:off x="6099175" y="3416300"/>
              <a:ext cx="180975" cy="161925"/>
            </a:xfrm>
            <a:custGeom>
              <a:avLst/>
              <a:gdLst/>
              <a:ahLst/>
              <a:cxnLst/>
              <a:rect l="0" t="0" r="0" b="0"/>
              <a:pathLst>
                <a:path w="180975" h="161925">
                  <a:moveTo>
                    <a:pt x="108585" y="161925"/>
                  </a:moveTo>
                  <a:lnTo>
                    <a:pt x="0" y="161925"/>
                  </a:lnTo>
                  <a:lnTo>
                    <a:pt x="0" y="0"/>
                  </a:lnTo>
                  <a:lnTo>
                    <a:pt x="184785" y="0"/>
                  </a:lnTo>
                  <a:lnTo>
                    <a:pt x="184785" y="85725"/>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102" name="Freeform: Shape 101">
              <a:extLst>
                <a:ext uri="{FF2B5EF4-FFF2-40B4-BE49-F238E27FC236}">
                  <a16:creationId xmlns:a16="http://schemas.microsoft.com/office/drawing/2014/main" id="{A3B5B14E-4931-43F3-89DC-1E89A0A6CD9F}"/>
                </a:ext>
              </a:extLst>
            </p:cNvPr>
            <p:cNvSpPr/>
            <p:nvPr/>
          </p:nvSpPr>
          <p:spPr>
            <a:xfrm>
              <a:off x="6217284" y="3521075"/>
              <a:ext cx="114300" cy="57150"/>
            </a:xfrm>
            <a:custGeom>
              <a:avLst/>
              <a:gdLst/>
              <a:ahLst/>
              <a:cxnLst/>
              <a:rect l="0" t="0" r="0" b="0"/>
              <a:pathLst>
                <a:path w="114300" h="57150">
                  <a:moveTo>
                    <a:pt x="28575" y="57150"/>
                  </a:moveTo>
                  <a:lnTo>
                    <a:pt x="0" y="28575"/>
                  </a:lnTo>
                  <a:lnTo>
                    <a:pt x="28575" y="0"/>
                  </a:lnTo>
                  <a:moveTo>
                    <a:pt x="47625" y="57150"/>
                  </a:moveTo>
                  <a:lnTo>
                    <a:pt x="66675" y="0"/>
                  </a:lnTo>
                  <a:moveTo>
                    <a:pt x="85725" y="57150"/>
                  </a:moveTo>
                  <a:lnTo>
                    <a:pt x="114300" y="28575"/>
                  </a:lnTo>
                  <a:lnTo>
                    <a:pt x="85725" y="0"/>
                  </a:lnTo>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grpSp>
        <p:nvGrpSpPr>
          <p:cNvPr id="103" name="Graphic 331">
            <a:extLst>
              <a:ext uri="{FF2B5EF4-FFF2-40B4-BE49-F238E27FC236}">
                <a16:creationId xmlns:a16="http://schemas.microsoft.com/office/drawing/2014/main" id="{899C319A-8D82-43CE-B24C-99F88B84DC5F}"/>
              </a:ext>
            </a:extLst>
          </p:cNvPr>
          <p:cNvGrpSpPr/>
          <p:nvPr/>
        </p:nvGrpSpPr>
        <p:grpSpPr>
          <a:xfrm>
            <a:off x="2392915" y="5352561"/>
            <a:ext cx="716811" cy="659467"/>
            <a:chOff x="6094412" y="3387725"/>
            <a:chExt cx="238125" cy="219075"/>
          </a:xfrm>
        </p:grpSpPr>
        <p:sp>
          <p:nvSpPr>
            <p:cNvPr id="104" name="Freeform: Shape 103">
              <a:extLst>
                <a:ext uri="{FF2B5EF4-FFF2-40B4-BE49-F238E27FC236}">
                  <a16:creationId xmlns:a16="http://schemas.microsoft.com/office/drawing/2014/main" id="{7889ACF7-BB65-4FE2-B7A5-1585074F7E54}"/>
                </a:ext>
              </a:extLst>
            </p:cNvPr>
            <p:cNvSpPr/>
            <p:nvPr/>
          </p:nvSpPr>
          <p:spPr>
            <a:xfrm>
              <a:off x="6094412" y="3387725"/>
              <a:ext cx="161925" cy="219075"/>
            </a:xfrm>
            <a:custGeom>
              <a:avLst/>
              <a:gdLst/>
              <a:ahLst/>
              <a:cxnLst/>
              <a:rect l="0" t="0" r="0" b="0"/>
              <a:pathLst>
                <a:path w="161925" h="219075">
                  <a:moveTo>
                    <a:pt x="161925" y="100965"/>
                  </a:moveTo>
                  <a:lnTo>
                    <a:pt x="161925" y="219075"/>
                  </a:lnTo>
                  <a:lnTo>
                    <a:pt x="0" y="219075"/>
                  </a:lnTo>
                  <a:lnTo>
                    <a:pt x="0" y="85725"/>
                  </a:lnTo>
                  <a:lnTo>
                    <a:pt x="154305" y="85725"/>
                  </a:lnTo>
                  <a:moveTo>
                    <a:pt x="126683" y="85725"/>
                  </a:moveTo>
                  <a:lnTo>
                    <a:pt x="126683" y="45720"/>
                  </a:lnTo>
                  <a:cubicBezTo>
                    <a:pt x="126683" y="20955"/>
                    <a:pt x="106680" y="0"/>
                    <a:pt x="80963" y="0"/>
                  </a:cubicBezTo>
                  <a:cubicBezTo>
                    <a:pt x="55245" y="0"/>
                    <a:pt x="36195" y="20003"/>
                    <a:pt x="36195" y="45720"/>
                  </a:cubicBezTo>
                  <a:lnTo>
                    <a:pt x="36195" y="85725"/>
                  </a:lnTo>
                  <a:moveTo>
                    <a:pt x="80963" y="178118"/>
                  </a:moveTo>
                  <a:lnTo>
                    <a:pt x="80963" y="132398"/>
                  </a:lnTo>
                  <a:moveTo>
                    <a:pt x="80963" y="133350"/>
                  </a:moveTo>
                  <a:cubicBezTo>
                    <a:pt x="75248" y="133350"/>
                    <a:pt x="71438" y="137160"/>
                    <a:pt x="71438" y="142875"/>
                  </a:cubicBezTo>
                  <a:cubicBezTo>
                    <a:pt x="71438" y="148590"/>
                    <a:pt x="75248" y="152400"/>
                    <a:pt x="80963" y="152400"/>
                  </a:cubicBezTo>
                  <a:cubicBezTo>
                    <a:pt x="86678" y="152400"/>
                    <a:pt x="90488" y="148590"/>
                    <a:pt x="90488" y="142875"/>
                  </a:cubicBezTo>
                  <a:cubicBezTo>
                    <a:pt x="90488" y="137160"/>
                    <a:pt x="86678" y="133350"/>
                    <a:pt x="80963" y="133350"/>
                  </a:cubicBezTo>
                  <a:close/>
                </a:path>
              </a:pathLst>
            </a:custGeom>
            <a:noFill/>
            <a:ln w="31750" cap="flat">
              <a:solidFill>
                <a:srgbClr val="231F20"/>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sp>
          <p:nvSpPr>
            <p:cNvPr id="105" name="Freeform: Shape 104">
              <a:extLst>
                <a:ext uri="{FF2B5EF4-FFF2-40B4-BE49-F238E27FC236}">
                  <a16:creationId xmlns:a16="http://schemas.microsoft.com/office/drawing/2014/main" id="{39CA2917-B250-4197-AC10-ABC0C962773B}"/>
                </a:ext>
              </a:extLst>
            </p:cNvPr>
            <p:cNvSpPr/>
            <p:nvPr/>
          </p:nvSpPr>
          <p:spPr>
            <a:xfrm>
              <a:off x="6246812" y="3420110"/>
              <a:ext cx="85725" cy="180975"/>
            </a:xfrm>
            <a:custGeom>
              <a:avLst/>
              <a:gdLst/>
              <a:ahLst/>
              <a:cxnLst/>
              <a:rect l="0" t="0" r="0" b="0"/>
              <a:pathLst>
                <a:path w="85725" h="180975">
                  <a:moveTo>
                    <a:pt x="72390" y="76200"/>
                  </a:moveTo>
                  <a:cubicBezTo>
                    <a:pt x="64770" y="81915"/>
                    <a:pt x="60007" y="92393"/>
                    <a:pt x="60007" y="102870"/>
                  </a:cubicBezTo>
                  <a:lnTo>
                    <a:pt x="60007" y="170497"/>
                  </a:lnTo>
                  <a:cubicBezTo>
                    <a:pt x="60007" y="180022"/>
                    <a:pt x="51435" y="186690"/>
                    <a:pt x="42863" y="185738"/>
                  </a:cubicBezTo>
                  <a:cubicBezTo>
                    <a:pt x="35243" y="184785"/>
                    <a:pt x="30480" y="177165"/>
                    <a:pt x="30480" y="170497"/>
                  </a:cubicBezTo>
                  <a:lnTo>
                    <a:pt x="30480" y="102870"/>
                  </a:lnTo>
                  <a:cubicBezTo>
                    <a:pt x="30480" y="92393"/>
                    <a:pt x="26670" y="82868"/>
                    <a:pt x="18097" y="76200"/>
                  </a:cubicBezTo>
                  <a:cubicBezTo>
                    <a:pt x="7620" y="67628"/>
                    <a:pt x="0" y="55245"/>
                    <a:pt x="0" y="40005"/>
                  </a:cubicBezTo>
                  <a:cubicBezTo>
                    <a:pt x="0" y="22860"/>
                    <a:pt x="9525" y="8573"/>
                    <a:pt x="22860" y="0"/>
                  </a:cubicBezTo>
                  <a:lnTo>
                    <a:pt x="29528" y="40005"/>
                  </a:lnTo>
                  <a:lnTo>
                    <a:pt x="60007" y="40005"/>
                  </a:lnTo>
                  <a:lnTo>
                    <a:pt x="67628" y="952"/>
                  </a:lnTo>
                  <a:cubicBezTo>
                    <a:pt x="80963" y="8573"/>
                    <a:pt x="90488" y="23813"/>
                    <a:pt x="90488" y="40957"/>
                  </a:cubicBezTo>
                  <a:cubicBezTo>
                    <a:pt x="90488" y="55245"/>
                    <a:pt x="83820" y="68580"/>
                    <a:pt x="72390" y="76200"/>
                  </a:cubicBezTo>
                  <a:close/>
                </a:path>
              </a:pathLst>
            </a:custGeom>
            <a:noFill/>
            <a:ln w="31750" cap="flat">
              <a:solidFill>
                <a:srgbClr val="D83B01"/>
              </a:solidFill>
              <a:prstDash val="solid"/>
              <a:miter/>
            </a:ln>
          </p:spPr>
          <p:txBody>
            <a:bodyPr/>
            <a:lstStyle/>
            <a:p>
              <a:pPr defTabSz="914367">
                <a:defRPr/>
              </a:pPr>
              <a:endParaRPr lang="en-US">
                <a:solidFill>
                  <a:srgbClr val="353535"/>
                </a:solidFill>
                <a:latin typeface="游ゴシック" panose="020B0400000000000000" pitchFamily="50" charset="-128"/>
                <a:ea typeface="游ゴシック" panose="020B0400000000000000" pitchFamily="50" charset="-128"/>
              </a:endParaRPr>
            </a:p>
          </p:txBody>
        </p:sp>
      </p:grpSp>
    </p:spTree>
    <p:custDataLst>
      <p:tags r:id="rId1"/>
    </p:custDataLst>
    <p:extLst>
      <p:ext uri="{BB962C8B-B14F-4D97-AF65-F5344CB8AC3E}">
        <p14:creationId xmlns:p14="http://schemas.microsoft.com/office/powerpoint/2010/main" val="299702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Web parts</a:t>
            </a:r>
          </a:p>
        </p:txBody>
      </p:sp>
      <p:pic>
        <p:nvPicPr>
          <p:cNvPr id="3" name="Picture 2">
            <a:extLst>
              <a:ext uri="{FF2B5EF4-FFF2-40B4-BE49-F238E27FC236}">
                <a16:creationId xmlns:a16="http://schemas.microsoft.com/office/drawing/2014/main" id="{05FB4B28-1A1A-4758-9C52-0E64531EB1F7}"/>
              </a:ext>
            </a:extLst>
          </p:cNvPr>
          <p:cNvPicPr>
            <a:picLocks noChangeAspect="1"/>
          </p:cNvPicPr>
          <p:nvPr/>
        </p:nvPicPr>
        <p:blipFill>
          <a:blip r:embed="rId3"/>
          <a:stretch>
            <a:fillRect/>
          </a:stretch>
        </p:blipFill>
        <p:spPr>
          <a:xfrm>
            <a:off x="2055446" y="1204680"/>
            <a:ext cx="8150158" cy="5528273"/>
          </a:xfrm>
          <a:prstGeom prst="rect">
            <a:avLst/>
          </a:prstGeom>
        </p:spPr>
      </p:pic>
    </p:spTree>
    <p:extLst>
      <p:ext uri="{BB962C8B-B14F-4D97-AF65-F5344CB8AC3E}">
        <p14:creationId xmlns:p14="http://schemas.microsoft.com/office/powerpoint/2010/main" val="16816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 </a:t>
            </a:r>
            <a:r>
              <a:rPr lang="en-US" dirty="0"/>
              <a:t>– News </a:t>
            </a:r>
          </a:p>
        </p:txBody>
      </p:sp>
      <p:pic>
        <p:nvPicPr>
          <p:cNvPr id="2" name="Picture 1">
            <a:extLst>
              <a:ext uri="{FF2B5EF4-FFF2-40B4-BE49-F238E27FC236}">
                <a16:creationId xmlns:a16="http://schemas.microsoft.com/office/drawing/2014/main" id="{3BE9A7B2-34DD-4412-8440-A08B76257368}"/>
              </a:ext>
            </a:extLst>
          </p:cNvPr>
          <p:cNvPicPr>
            <a:picLocks noChangeAspect="1"/>
          </p:cNvPicPr>
          <p:nvPr/>
        </p:nvPicPr>
        <p:blipFill>
          <a:blip r:embed="rId3"/>
          <a:stretch>
            <a:fillRect/>
          </a:stretch>
        </p:blipFill>
        <p:spPr>
          <a:xfrm>
            <a:off x="523630" y="1910783"/>
            <a:ext cx="7778262" cy="3778939"/>
          </a:xfrm>
          <a:prstGeom prst="rect">
            <a:avLst/>
          </a:prstGeom>
        </p:spPr>
      </p:pic>
      <p:pic>
        <p:nvPicPr>
          <p:cNvPr id="5" name="Picture 4">
            <a:extLst>
              <a:ext uri="{FF2B5EF4-FFF2-40B4-BE49-F238E27FC236}">
                <a16:creationId xmlns:a16="http://schemas.microsoft.com/office/drawing/2014/main" id="{D1492446-C574-4F01-85CA-DAFB1612C075}"/>
              </a:ext>
            </a:extLst>
          </p:cNvPr>
          <p:cNvPicPr>
            <a:picLocks noChangeAspect="1"/>
          </p:cNvPicPr>
          <p:nvPr/>
        </p:nvPicPr>
        <p:blipFill>
          <a:blip r:embed="rId4"/>
          <a:stretch>
            <a:fillRect/>
          </a:stretch>
        </p:blipFill>
        <p:spPr>
          <a:xfrm>
            <a:off x="9005218" y="171938"/>
            <a:ext cx="2452135" cy="1981973"/>
          </a:xfrm>
          <a:prstGeom prst="rect">
            <a:avLst/>
          </a:prstGeom>
        </p:spPr>
      </p:pic>
      <p:pic>
        <p:nvPicPr>
          <p:cNvPr id="6" name="Picture 5">
            <a:extLst>
              <a:ext uri="{FF2B5EF4-FFF2-40B4-BE49-F238E27FC236}">
                <a16:creationId xmlns:a16="http://schemas.microsoft.com/office/drawing/2014/main" id="{6895EEAE-BD1A-4438-B349-14B66B5DC2DC}"/>
              </a:ext>
            </a:extLst>
          </p:cNvPr>
          <p:cNvPicPr>
            <a:picLocks noChangeAspect="1"/>
          </p:cNvPicPr>
          <p:nvPr/>
        </p:nvPicPr>
        <p:blipFill>
          <a:blip r:embed="rId5"/>
          <a:stretch>
            <a:fillRect/>
          </a:stretch>
        </p:blipFill>
        <p:spPr>
          <a:xfrm>
            <a:off x="9012708" y="2602523"/>
            <a:ext cx="2461683" cy="3997568"/>
          </a:xfrm>
          <a:prstGeom prst="rect">
            <a:avLst/>
          </a:prstGeom>
        </p:spPr>
      </p:pic>
    </p:spTree>
    <p:extLst>
      <p:ext uri="{BB962C8B-B14F-4D97-AF65-F5344CB8AC3E}">
        <p14:creationId xmlns:p14="http://schemas.microsoft.com/office/powerpoint/2010/main" val="350982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 </a:t>
            </a:r>
            <a:r>
              <a:rPr lang="ja-JP" altLang="en-US" dirty="0"/>
              <a:t>ハイライト</a:t>
            </a:r>
            <a:endParaRPr lang="en-US" dirty="0"/>
          </a:p>
        </p:txBody>
      </p:sp>
      <p:pic>
        <p:nvPicPr>
          <p:cNvPr id="3" name="Picture 2">
            <a:extLst>
              <a:ext uri="{FF2B5EF4-FFF2-40B4-BE49-F238E27FC236}">
                <a16:creationId xmlns:a16="http://schemas.microsoft.com/office/drawing/2014/main" id="{97F8D74A-935B-48D2-8342-47D7D7D5217D}"/>
              </a:ext>
            </a:extLst>
          </p:cNvPr>
          <p:cNvPicPr>
            <a:picLocks noChangeAspect="1"/>
          </p:cNvPicPr>
          <p:nvPr/>
        </p:nvPicPr>
        <p:blipFill>
          <a:blip r:embed="rId3"/>
          <a:stretch>
            <a:fillRect/>
          </a:stretch>
        </p:blipFill>
        <p:spPr>
          <a:xfrm>
            <a:off x="1125415" y="1480253"/>
            <a:ext cx="3678097" cy="5080761"/>
          </a:xfrm>
          <a:prstGeom prst="rect">
            <a:avLst/>
          </a:prstGeom>
        </p:spPr>
      </p:pic>
      <p:pic>
        <p:nvPicPr>
          <p:cNvPr id="7" name="Picture 6">
            <a:extLst>
              <a:ext uri="{FF2B5EF4-FFF2-40B4-BE49-F238E27FC236}">
                <a16:creationId xmlns:a16="http://schemas.microsoft.com/office/drawing/2014/main" id="{DEDA3A66-E360-492E-9A65-ACB43EBB4D80}"/>
              </a:ext>
            </a:extLst>
          </p:cNvPr>
          <p:cNvPicPr>
            <a:picLocks noChangeAspect="1"/>
          </p:cNvPicPr>
          <p:nvPr/>
        </p:nvPicPr>
        <p:blipFill>
          <a:blip r:embed="rId4"/>
          <a:stretch>
            <a:fillRect/>
          </a:stretch>
        </p:blipFill>
        <p:spPr>
          <a:xfrm>
            <a:off x="6105387" y="1477106"/>
            <a:ext cx="3632581" cy="5034955"/>
          </a:xfrm>
          <a:prstGeom prst="rect">
            <a:avLst/>
          </a:prstGeom>
        </p:spPr>
      </p:pic>
    </p:spTree>
    <p:extLst>
      <p:ext uri="{BB962C8B-B14F-4D97-AF65-F5344CB8AC3E}">
        <p14:creationId xmlns:p14="http://schemas.microsoft.com/office/powerpoint/2010/main" val="336544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A5764-E1CC-4007-AA64-CC50134CB1CB}"/>
              </a:ext>
            </a:extLst>
          </p:cNvPr>
          <p:cNvSpPr>
            <a:spLocks noGrp="1"/>
          </p:cNvSpPr>
          <p:nvPr>
            <p:ph type="title"/>
          </p:nvPr>
        </p:nvSpPr>
        <p:spPr/>
        <p:txBody>
          <a:bodyPr/>
          <a:lstStyle/>
          <a:p>
            <a:r>
              <a:rPr lang="ja-JP" altLang="en-US" dirty="0"/>
              <a:t>ハブサイト</a:t>
            </a:r>
            <a:r>
              <a:rPr lang="en-US" dirty="0"/>
              <a:t> – Sites</a:t>
            </a:r>
          </a:p>
        </p:txBody>
      </p:sp>
      <p:sp>
        <p:nvSpPr>
          <p:cNvPr id="2" name="Rectangle 1">
            <a:extLst>
              <a:ext uri="{FF2B5EF4-FFF2-40B4-BE49-F238E27FC236}">
                <a16:creationId xmlns:a16="http://schemas.microsoft.com/office/drawing/2014/main" id="{56A1EDC4-8660-4478-80BD-0137B58025FD}"/>
              </a:ext>
            </a:extLst>
          </p:cNvPr>
          <p:cNvSpPr/>
          <p:nvPr/>
        </p:nvSpPr>
        <p:spPr>
          <a:xfrm>
            <a:off x="422030" y="1039445"/>
            <a:ext cx="11418278" cy="369332"/>
          </a:xfrm>
          <a:prstGeom prst="rect">
            <a:avLst/>
          </a:prstGeom>
        </p:spPr>
        <p:txBody>
          <a:bodyPr wrap="square">
            <a:spAutoFit/>
          </a:bodyPr>
          <a:lstStyle/>
          <a:p>
            <a:r>
              <a:rPr lang="ja-JP" altLang="en-US" dirty="0">
                <a:latin typeface="游ゴシック" panose="020B0400000000000000" pitchFamily="50" charset="-128"/>
                <a:ea typeface="游ゴシック" panose="020B0400000000000000" pitchFamily="50" charset="-128"/>
              </a:rPr>
              <a:t>ハブに接続されたサイトを自動表示する</a:t>
            </a:r>
            <a:r>
              <a:rPr lang="en-US" altLang="ja-JP" dirty="0">
                <a:latin typeface="游ゴシック" panose="020B0400000000000000" pitchFamily="50" charset="-128"/>
                <a:ea typeface="游ゴシック" panose="020B0400000000000000" pitchFamily="50" charset="-128"/>
              </a:rPr>
              <a:t>Web</a:t>
            </a:r>
            <a:r>
              <a:rPr lang="ja-JP" altLang="en-US" dirty="0">
                <a:latin typeface="游ゴシック" panose="020B0400000000000000" pitchFamily="50" charset="-128"/>
                <a:ea typeface="游ゴシック" panose="020B0400000000000000" pitchFamily="50" charset="-128"/>
              </a:rPr>
              <a:t>パーツ</a:t>
            </a:r>
            <a:endParaRPr lang="en-US" dirty="0">
              <a:latin typeface="游ゴシック" panose="020B0400000000000000" pitchFamily="50" charset="-128"/>
              <a:ea typeface="游ゴシック" panose="020B0400000000000000" pitchFamily="50" charset="-128"/>
            </a:endParaRPr>
          </a:p>
        </p:txBody>
      </p:sp>
      <p:pic>
        <p:nvPicPr>
          <p:cNvPr id="5" name="Picture 4">
            <a:extLst>
              <a:ext uri="{FF2B5EF4-FFF2-40B4-BE49-F238E27FC236}">
                <a16:creationId xmlns:a16="http://schemas.microsoft.com/office/drawing/2014/main" id="{DF6ED28D-D216-4794-BECF-FC8F0082CB25}"/>
              </a:ext>
            </a:extLst>
          </p:cNvPr>
          <p:cNvPicPr>
            <a:picLocks noChangeAspect="1"/>
          </p:cNvPicPr>
          <p:nvPr/>
        </p:nvPicPr>
        <p:blipFill>
          <a:blip r:embed="rId3"/>
          <a:stretch>
            <a:fillRect/>
          </a:stretch>
        </p:blipFill>
        <p:spPr>
          <a:xfrm>
            <a:off x="523631" y="2666953"/>
            <a:ext cx="7557477" cy="2889867"/>
          </a:xfrm>
          <a:prstGeom prst="rect">
            <a:avLst/>
          </a:prstGeom>
        </p:spPr>
      </p:pic>
      <p:pic>
        <p:nvPicPr>
          <p:cNvPr id="6" name="Picture 5">
            <a:extLst>
              <a:ext uri="{FF2B5EF4-FFF2-40B4-BE49-F238E27FC236}">
                <a16:creationId xmlns:a16="http://schemas.microsoft.com/office/drawing/2014/main" id="{737BD745-E667-49A5-B9F8-510CFA498AB9}"/>
              </a:ext>
            </a:extLst>
          </p:cNvPr>
          <p:cNvPicPr>
            <a:picLocks noChangeAspect="1"/>
          </p:cNvPicPr>
          <p:nvPr/>
        </p:nvPicPr>
        <p:blipFill>
          <a:blip r:embed="rId4"/>
          <a:stretch>
            <a:fillRect/>
          </a:stretch>
        </p:blipFill>
        <p:spPr>
          <a:xfrm>
            <a:off x="8741247" y="343876"/>
            <a:ext cx="3079399" cy="1784472"/>
          </a:xfrm>
          <a:prstGeom prst="rect">
            <a:avLst/>
          </a:prstGeom>
        </p:spPr>
      </p:pic>
      <p:pic>
        <p:nvPicPr>
          <p:cNvPr id="8" name="Picture 7">
            <a:extLst>
              <a:ext uri="{FF2B5EF4-FFF2-40B4-BE49-F238E27FC236}">
                <a16:creationId xmlns:a16="http://schemas.microsoft.com/office/drawing/2014/main" id="{A8F9926E-969D-4628-B166-E89DA7D0A54E}"/>
              </a:ext>
            </a:extLst>
          </p:cNvPr>
          <p:cNvPicPr>
            <a:picLocks noChangeAspect="1"/>
          </p:cNvPicPr>
          <p:nvPr/>
        </p:nvPicPr>
        <p:blipFill>
          <a:blip r:embed="rId5"/>
          <a:stretch>
            <a:fillRect/>
          </a:stretch>
        </p:blipFill>
        <p:spPr>
          <a:xfrm>
            <a:off x="8772503" y="2375877"/>
            <a:ext cx="3052173" cy="4414472"/>
          </a:xfrm>
          <a:prstGeom prst="rect">
            <a:avLst/>
          </a:prstGeom>
        </p:spPr>
      </p:pic>
    </p:spTree>
    <p:extLst>
      <p:ext uri="{BB962C8B-B14F-4D97-AF65-F5344CB8AC3E}">
        <p14:creationId xmlns:p14="http://schemas.microsoft.com/office/powerpoint/2010/main" val="9420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0E03-233D-4A30-A8F4-8E553037C98B}"/>
              </a:ext>
            </a:extLst>
          </p:cNvPr>
          <p:cNvSpPr>
            <a:spLocks noGrp="1"/>
          </p:cNvSpPr>
          <p:nvPr>
            <p:ph type="title"/>
          </p:nvPr>
        </p:nvSpPr>
        <p:spPr>
          <a:xfrm>
            <a:off x="0" y="1"/>
            <a:ext cx="12192000" cy="824248"/>
          </a:xfrm>
        </p:spPr>
        <p:txBody>
          <a:bodyPr anchor="ctr"/>
          <a:lstStyle/>
          <a:p>
            <a:pPr algn="ctr"/>
            <a:r>
              <a:rPr lang="en-US" sz="4400" dirty="0"/>
              <a:t>FAQs</a:t>
            </a:r>
          </a:p>
        </p:txBody>
      </p:sp>
      <p:sp>
        <p:nvSpPr>
          <p:cNvPr id="3" name="Text Placeholder 2">
            <a:extLst>
              <a:ext uri="{FF2B5EF4-FFF2-40B4-BE49-F238E27FC236}">
                <a16:creationId xmlns:a16="http://schemas.microsoft.com/office/drawing/2014/main" id="{B8B84273-31C6-4471-AB9E-D8682556AFDB}"/>
              </a:ext>
            </a:extLst>
          </p:cNvPr>
          <p:cNvSpPr>
            <a:spLocks noGrp="1"/>
          </p:cNvSpPr>
          <p:nvPr>
            <p:ph type="body" sz="quarter" idx="10"/>
          </p:nvPr>
        </p:nvSpPr>
        <p:spPr>
          <a:xfrm>
            <a:off x="269240" y="759279"/>
            <a:ext cx="11655078" cy="4915769"/>
          </a:xfrm>
        </p:spPr>
        <p:txBody>
          <a:bodyPr/>
          <a:lstStyle/>
          <a:p>
            <a:r>
              <a:rPr lang="en-US" sz="2400" b="1" dirty="0"/>
              <a:t>Q: </a:t>
            </a:r>
            <a:r>
              <a:rPr lang="ja-JP" altLang="en-US" sz="2400" b="1" dirty="0"/>
              <a:t>既存のチームサイト、またはコミュニケーションサイトをハブサイトに変更することはできますか？</a:t>
            </a:r>
            <a:endParaRPr lang="en-US" sz="2400" dirty="0"/>
          </a:p>
          <a:p>
            <a:r>
              <a:rPr lang="en-US" sz="2400" dirty="0"/>
              <a:t>A: </a:t>
            </a:r>
            <a:r>
              <a:rPr lang="ja-JP" altLang="en-US" sz="2400" dirty="0"/>
              <a:t>可能です</a:t>
            </a:r>
            <a:endParaRPr lang="en-US" sz="2400" dirty="0"/>
          </a:p>
          <a:p>
            <a:endParaRPr lang="en-US" sz="2400" dirty="0"/>
          </a:p>
          <a:p>
            <a:r>
              <a:rPr lang="en-US" sz="2400" b="1" dirty="0"/>
              <a:t>Q: </a:t>
            </a:r>
            <a:r>
              <a:rPr lang="ja-JP" altLang="en-US" sz="2400" b="1" dirty="0"/>
              <a:t>ハブサイトを入れ子にすることは可能ですか？</a:t>
            </a:r>
            <a:endParaRPr lang="en-US" sz="2400" dirty="0"/>
          </a:p>
          <a:p>
            <a:r>
              <a:rPr lang="en-US" sz="2400" dirty="0"/>
              <a:t>A: </a:t>
            </a:r>
            <a:r>
              <a:rPr lang="ja-JP" altLang="en-US" sz="2400" dirty="0"/>
              <a:t>入れ子にすることはできません</a:t>
            </a:r>
            <a:endParaRPr lang="en-US" sz="2400" dirty="0"/>
          </a:p>
          <a:p>
            <a:endParaRPr lang="en-US" sz="2400" dirty="0"/>
          </a:p>
          <a:p>
            <a:r>
              <a:rPr lang="en-US" sz="2400" b="1" dirty="0"/>
              <a:t>Q: </a:t>
            </a:r>
            <a:r>
              <a:rPr lang="ja-JP" altLang="en-US" sz="2400" b="1" dirty="0"/>
              <a:t>一つのサイトを複数のハブサイトに所属させることは可能ですか？</a:t>
            </a:r>
            <a:endParaRPr lang="en-US" sz="2400" dirty="0"/>
          </a:p>
          <a:p>
            <a:r>
              <a:rPr lang="en-US" sz="2400" dirty="0"/>
              <a:t>A: </a:t>
            </a:r>
            <a:r>
              <a:rPr lang="ja-JP" altLang="en-US" sz="2400" dirty="0"/>
              <a:t>一つのサイトは、一つのハブサイトに所属します</a:t>
            </a:r>
            <a:endParaRPr lang="en-US" sz="2400" dirty="0"/>
          </a:p>
          <a:p>
            <a:endParaRPr lang="en-US" sz="2400" dirty="0"/>
          </a:p>
          <a:p>
            <a:r>
              <a:rPr lang="en-US" sz="2400" b="1" dirty="0"/>
              <a:t>Q: </a:t>
            </a:r>
            <a:r>
              <a:rPr lang="ja-JP" altLang="en-US" sz="2400" b="1" dirty="0"/>
              <a:t>テナント内でのハブサイトの最大数は？</a:t>
            </a:r>
            <a:endParaRPr lang="en-US" sz="2400" b="1" dirty="0"/>
          </a:p>
          <a:p>
            <a:r>
              <a:rPr lang="en-US" sz="2400" dirty="0"/>
              <a:t>A: </a:t>
            </a:r>
            <a:r>
              <a:rPr lang="ja-JP" altLang="en-US" sz="2400" dirty="0"/>
              <a:t>最大</a:t>
            </a:r>
            <a:r>
              <a:rPr lang="en-US" altLang="ja-JP" sz="2400" dirty="0"/>
              <a:t>100</a:t>
            </a:r>
            <a:r>
              <a:rPr lang="ja-JP" altLang="en-US" sz="2400" dirty="0"/>
              <a:t>のハブサイトを作成することが可能です</a:t>
            </a:r>
            <a:endParaRPr lang="en-US" sz="2400" dirty="0"/>
          </a:p>
        </p:txBody>
      </p:sp>
    </p:spTree>
    <p:extLst>
      <p:ext uri="{BB962C8B-B14F-4D97-AF65-F5344CB8AC3E}">
        <p14:creationId xmlns:p14="http://schemas.microsoft.com/office/powerpoint/2010/main" val="266591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9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8C18A51-CE77-45AE-95BC-080269103C33}"/>
              </a:ext>
            </a:extLst>
          </p:cNvPr>
          <p:cNvSpPr/>
          <p:nvPr/>
        </p:nvSpPr>
        <p:spPr bwMode="auto">
          <a:xfrm>
            <a:off x="0" y="2177348"/>
            <a:ext cx="12195259" cy="3024889"/>
          </a:xfrm>
          <a:prstGeom prst="rect">
            <a:avLst/>
          </a:prstGeom>
          <a:solidFill>
            <a:srgbClr val="F1EFED"/>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8" name="Rectangle 7">
            <a:extLst>
              <a:ext uri="{FF2B5EF4-FFF2-40B4-BE49-F238E27FC236}">
                <a16:creationId xmlns:a16="http://schemas.microsoft.com/office/drawing/2014/main" id="{3F085349-ED56-4662-BB37-D1612EBF7910}"/>
              </a:ext>
            </a:extLst>
          </p:cNvPr>
          <p:cNvSpPr/>
          <p:nvPr/>
        </p:nvSpPr>
        <p:spPr bwMode="auto">
          <a:xfrm>
            <a:off x="676405" y="903046"/>
            <a:ext cx="11010379" cy="565276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77" name="Rectangle 76">
            <a:extLst>
              <a:ext uri="{FF2B5EF4-FFF2-40B4-BE49-F238E27FC236}">
                <a16:creationId xmlns:a16="http://schemas.microsoft.com/office/drawing/2014/main" id="{1DDFBCFA-487F-47E6-BF2D-B4726D0D726B}"/>
              </a:ext>
            </a:extLst>
          </p:cNvPr>
          <p:cNvSpPr/>
          <p:nvPr/>
        </p:nvSpPr>
        <p:spPr bwMode="auto">
          <a:xfrm>
            <a:off x="10875522" y="5711333"/>
            <a:ext cx="1096476" cy="982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9" name="Rectangle 8">
            <a:extLst>
              <a:ext uri="{FF2B5EF4-FFF2-40B4-BE49-F238E27FC236}">
                <a16:creationId xmlns:a16="http://schemas.microsoft.com/office/drawing/2014/main" id="{405057E4-85EA-4C57-8EC7-28F9DF388C31}"/>
              </a:ext>
            </a:extLst>
          </p:cNvPr>
          <p:cNvSpPr/>
          <p:nvPr/>
        </p:nvSpPr>
        <p:spPr bwMode="auto">
          <a:xfrm>
            <a:off x="237995" y="463463"/>
            <a:ext cx="1096476" cy="982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9132" y="3381"/>
            <a:ext cx="12192000" cy="899665"/>
          </a:xfrm>
        </p:spPr>
        <p:txBody>
          <a:bodyPr vert="horz" wrap="square" lIns="143428" tIns="89642" rIns="143428" bIns="89642" rtlCol="0" anchor="t">
            <a:noAutofit/>
          </a:bodyPr>
          <a:lstStyle/>
          <a:p>
            <a:pPr algn="ctr" defTabSz="914192"/>
            <a:r>
              <a:rPr lang="en-US" sz="3921" dirty="0">
                <a:solidFill>
                  <a:schemeClr val="tx1"/>
                </a:solidFill>
                <a:latin typeface="游ゴシック" panose="020B0400000000000000" pitchFamily="50" charset="-128"/>
                <a:ea typeface="游ゴシック" panose="020B0400000000000000" pitchFamily="50" charset="-128"/>
                <a:cs typeface="Segoe UI Semibold" panose="020B0702040204020203" pitchFamily="34" charset="0"/>
              </a:rPr>
              <a:t>SharePoint</a:t>
            </a:r>
            <a:r>
              <a:rPr lang="ja-JP" altLang="en-US" sz="3921" dirty="0">
                <a:solidFill>
                  <a:schemeClr val="tx1"/>
                </a:solidFill>
                <a:latin typeface="游ゴシック" panose="020B0400000000000000" pitchFamily="50" charset="-128"/>
                <a:ea typeface="游ゴシック" panose="020B0400000000000000" pitchFamily="50" charset="-128"/>
                <a:cs typeface="Segoe UI Semibold" panose="020B0702040204020203" pitchFamily="34" charset="0"/>
              </a:rPr>
              <a:t> によるイントラネットサイトの構築</a:t>
            </a:r>
            <a:endParaRPr lang="en-US" sz="3921" dirty="0">
              <a:solidFill>
                <a:schemeClr val="tx1"/>
              </a:solidFill>
              <a:latin typeface="游ゴシック" panose="020B0400000000000000" pitchFamily="50" charset="-128"/>
              <a:ea typeface="游ゴシック" panose="020B0400000000000000" pitchFamily="50" charset="-128"/>
              <a:cs typeface="Segoe UI Semibold" panose="020B0702040204020203" pitchFamily="34" charset="0"/>
            </a:endParaRPr>
          </a:p>
        </p:txBody>
      </p:sp>
      <p:grpSp>
        <p:nvGrpSpPr>
          <p:cNvPr id="42" name="Group 57">
            <a:extLst>
              <a:ext uri="{FF2B5EF4-FFF2-40B4-BE49-F238E27FC236}">
                <a16:creationId xmlns:a16="http://schemas.microsoft.com/office/drawing/2014/main" id="{7E4A6204-8913-4A23-96A7-6289409A86C9}"/>
              </a:ext>
            </a:extLst>
          </p:cNvPr>
          <p:cNvGrpSpPr>
            <a:grpSpLocks noChangeAspect="1"/>
          </p:cNvGrpSpPr>
          <p:nvPr/>
        </p:nvGrpSpPr>
        <p:grpSpPr bwMode="auto">
          <a:xfrm>
            <a:off x="1334471" y="2463148"/>
            <a:ext cx="2396622" cy="2073461"/>
            <a:chOff x="3828" y="2129"/>
            <a:chExt cx="178" cy="154"/>
          </a:xfrm>
        </p:grpSpPr>
        <p:sp>
          <p:nvSpPr>
            <p:cNvPr id="46" name="Freeform 58">
              <a:extLst>
                <a:ext uri="{FF2B5EF4-FFF2-40B4-BE49-F238E27FC236}">
                  <a16:creationId xmlns:a16="http://schemas.microsoft.com/office/drawing/2014/main" id="{BEBCEC50-134B-45B8-BC77-9ABEC707D3E0}"/>
                </a:ext>
              </a:extLst>
            </p:cNvPr>
            <p:cNvSpPr>
              <a:spLocks noEditPoints="1"/>
            </p:cNvSpPr>
            <p:nvPr/>
          </p:nvSpPr>
          <p:spPr bwMode="auto">
            <a:xfrm>
              <a:off x="3828" y="2129"/>
              <a:ext cx="163" cy="145"/>
            </a:xfrm>
            <a:custGeom>
              <a:avLst/>
              <a:gdLst>
                <a:gd name="T0" fmla="*/ 95 w 163"/>
                <a:gd name="T1" fmla="*/ 145 h 145"/>
                <a:gd name="T2" fmla="*/ 0 w 163"/>
                <a:gd name="T3" fmla="*/ 145 h 145"/>
                <a:gd name="T4" fmla="*/ 0 w 163"/>
                <a:gd name="T5" fmla="*/ 0 h 145"/>
                <a:gd name="T6" fmla="*/ 163 w 163"/>
                <a:gd name="T7" fmla="*/ 0 h 145"/>
                <a:gd name="T8" fmla="*/ 163 w 163"/>
                <a:gd name="T9" fmla="*/ 77 h 145"/>
                <a:gd name="T10" fmla="*/ 0 w 163"/>
                <a:gd name="T11" fmla="*/ 22 h 145"/>
                <a:gd name="T12" fmla="*/ 163 w 163"/>
                <a:gd name="T13" fmla="*/ 22 h 145"/>
                <a:gd name="T14" fmla="*/ 144 w 163"/>
                <a:gd name="T15" fmla="*/ 0 h 145"/>
                <a:gd name="T16" fmla="*/ 144 w 163"/>
                <a:gd name="T17" fmla="*/ 22 h 145"/>
                <a:gd name="T18" fmla="*/ 123 w 163"/>
                <a:gd name="T19" fmla="*/ 0 h 145"/>
                <a:gd name="T20" fmla="*/ 123 w 163"/>
                <a:gd name="T21" fmla="*/ 22 h 145"/>
                <a:gd name="T22" fmla="*/ 104 w 163"/>
                <a:gd name="T23" fmla="*/ 0 h 145"/>
                <a:gd name="T24" fmla="*/ 104 w 163"/>
                <a:gd name="T25" fmla="*/ 2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45">
                  <a:moveTo>
                    <a:pt x="95" y="145"/>
                  </a:moveTo>
                  <a:lnTo>
                    <a:pt x="0" y="145"/>
                  </a:lnTo>
                  <a:lnTo>
                    <a:pt x="0" y="0"/>
                  </a:lnTo>
                  <a:lnTo>
                    <a:pt x="163" y="0"/>
                  </a:lnTo>
                  <a:lnTo>
                    <a:pt x="163" y="77"/>
                  </a:lnTo>
                  <a:moveTo>
                    <a:pt x="0" y="22"/>
                  </a:moveTo>
                  <a:lnTo>
                    <a:pt x="163" y="22"/>
                  </a:lnTo>
                  <a:moveTo>
                    <a:pt x="144" y="0"/>
                  </a:moveTo>
                  <a:lnTo>
                    <a:pt x="144" y="22"/>
                  </a:lnTo>
                  <a:moveTo>
                    <a:pt x="123" y="0"/>
                  </a:moveTo>
                  <a:lnTo>
                    <a:pt x="123" y="22"/>
                  </a:lnTo>
                  <a:moveTo>
                    <a:pt x="104" y="0"/>
                  </a:moveTo>
                  <a:lnTo>
                    <a:pt x="104" y="22"/>
                  </a:lnTo>
                </a:path>
              </a:pathLst>
            </a:custGeom>
            <a:noFill/>
            <a:ln w="3810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47" name="Freeform 59">
              <a:extLst>
                <a:ext uri="{FF2B5EF4-FFF2-40B4-BE49-F238E27FC236}">
                  <a16:creationId xmlns:a16="http://schemas.microsoft.com/office/drawing/2014/main" id="{00F1483D-BEF1-4A61-BC59-804192054C67}"/>
                </a:ext>
              </a:extLst>
            </p:cNvPr>
            <p:cNvSpPr>
              <a:spLocks noEditPoints="1"/>
            </p:cNvSpPr>
            <p:nvPr/>
          </p:nvSpPr>
          <p:spPr bwMode="auto">
            <a:xfrm>
              <a:off x="3923" y="2219"/>
              <a:ext cx="83" cy="64"/>
            </a:xfrm>
            <a:custGeom>
              <a:avLst/>
              <a:gdLst>
                <a:gd name="T0" fmla="*/ 24 w 39"/>
                <a:gd name="T1" fmla="*/ 17 h 30"/>
                <a:gd name="T2" fmla="*/ 32 w 39"/>
                <a:gd name="T3" fmla="*/ 10 h 30"/>
                <a:gd name="T4" fmla="*/ 39 w 39"/>
                <a:gd name="T5" fmla="*/ 17 h 30"/>
                <a:gd name="T6" fmla="*/ 32 w 39"/>
                <a:gd name="T7" fmla="*/ 0 h 30"/>
                <a:gd name="T8" fmla="*/ 27 w 39"/>
                <a:gd name="T9" fmla="*/ 5 h 30"/>
                <a:gd name="T10" fmla="*/ 32 w 39"/>
                <a:gd name="T11" fmla="*/ 10 h 30"/>
                <a:gd name="T12" fmla="*/ 37 w 39"/>
                <a:gd name="T13" fmla="*/ 5 h 30"/>
                <a:gd name="T14" fmla="*/ 32 w 39"/>
                <a:gd name="T15" fmla="*/ 0 h 30"/>
                <a:gd name="T16" fmla="*/ 27 w 39"/>
                <a:gd name="T17" fmla="*/ 30 h 30"/>
                <a:gd name="T18" fmla="*/ 20 w 39"/>
                <a:gd name="T19" fmla="*/ 23 h 30"/>
                <a:gd name="T20" fmla="*/ 12 w 39"/>
                <a:gd name="T21" fmla="*/ 30 h 30"/>
                <a:gd name="T22" fmla="*/ 20 w 39"/>
                <a:gd name="T23" fmla="*/ 13 h 30"/>
                <a:gd name="T24" fmla="*/ 15 w 39"/>
                <a:gd name="T25" fmla="*/ 18 h 30"/>
                <a:gd name="T26" fmla="*/ 20 w 39"/>
                <a:gd name="T27" fmla="*/ 23 h 30"/>
                <a:gd name="T28" fmla="*/ 25 w 39"/>
                <a:gd name="T29" fmla="*/ 18 h 30"/>
                <a:gd name="T30" fmla="*/ 20 w 39"/>
                <a:gd name="T31" fmla="*/ 13 h 30"/>
                <a:gd name="T32" fmla="*/ 15 w 39"/>
                <a:gd name="T33" fmla="*/ 17 h 30"/>
                <a:gd name="T34" fmla="*/ 8 w 39"/>
                <a:gd name="T35" fmla="*/ 10 h 30"/>
                <a:gd name="T36" fmla="*/ 0 w 39"/>
                <a:gd name="T37" fmla="*/ 17 h 30"/>
                <a:gd name="T38" fmla="*/ 8 w 39"/>
                <a:gd name="T39" fmla="*/ 0 h 30"/>
                <a:gd name="T40" fmla="*/ 3 w 39"/>
                <a:gd name="T41" fmla="*/ 5 h 30"/>
                <a:gd name="T42" fmla="*/ 8 w 39"/>
                <a:gd name="T43" fmla="*/ 10 h 30"/>
                <a:gd name="T44" fmla="*/ 13 w 39"/>
                <a:gd name="T45" fmla="*/ 5 h 30"/>
                <a:gd name="T46" fmla="*/ 8 w 39"/>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0">
                  <a:moveTo>
                    <a:pt x="24" y="17"/>
                  </a:moveTo>
                  <a:cubicBezTo>
                    <a:pt x="24" y="13"/>
                    <a:pt x="28" y="10"/>
                    <a:pt x="32" y="10"/>
                  </a:cubicBezTo>
                  <a:cubicBezTo>
                    <a:pt x="36" y="10"/>
                    <a:pt x="39" y="13"/>
                    <a:pt x="39" y="17"/>
                  </a:cubicBezTo>
                  <a:moveTo>
                    <a:pt x="32" y="0"/>
                  </a:moveTo>
                  <a:cubicBezTo>
                    <a:pt x="29" y="0"/>
                    <a:pt x="27" y="2"/>
                    <a:pt x="27" y="5"/>
                  </a:cubicBezTo>
                  <a:cubicBezTo>
                    <a:pt x="27" y="7"/>
                    <a:pt x="29" y="10"/>
                    <a:pt x="32" y="10"/>
                  </a:cubicBezTo>
                  <a:cubicBezTo>
                    <a:pt x="34" y="10"/>
                    <a:pt x="37" y="7"/>
                    <a:pt x="37" y="5"/>
                  </a:cubicBezTo>
                  <a:cubicBezTo>
                    <a:pt x="37" y="2"/>
                    <a:pt x="34" y="0"/>
                    <a:pt x="32" y="0"/>
                  </a:cubicBezTo>
                  <a:close/>
                  <a:moveTo>
                    <a:pt x="27" y="30"/>
                  </a:moveTo>
                  <a:cubicBezTo>
                    <a:pt x="27" y="26"/>
                    <a:pt x="24" y="23"/>
                    <a:pt x="20" y="23"/>
                  </a:cubicBezTo>
                  <a:cubicBezTo>
                    <a:pt x="16" y="23"/>
                    <a:pt x="12" y="26"/>
                    <a:pt x="12" y="30"/>
                  </a:cubicBezTo>
                  <a:moveTo>
                    <a:pt x="20" y="13"/>
                  </a:moveTo>
                  <a:cubicBezTo>
                    <a:pt x="17" y="13"/>
                    <a:pt x="15" y="15"/>
                    <a:pt x="15" y="18"/>
                  </a:cubicBezTo>
                  <a:cubicBezTo>
                    <a:pt x="15" y="20"/>
                    <a:pt x="17" y="23"/>
                    <a:pt x="20" y="23"/>
                  </a:cubicBezTo>
                  <a:cubicBezTo>
                    <a:pt x="22" y="23"/>
                    <a:pt x="25" y="20"/>
                    <a:pt x="25" y="18"/>
                  </a:cubicBezTo>
                  <a:cubicBezTo>
                    <a:pt x="25" y="15"/>
                    <a:pt x="22" y="13"/>
                    <a:pt x="20" y="13"/>
                  </a:cubicBezTo>
                  <a:close/>
                  <a:moveTo>
                    <a:pt x="15" y="17"/>
                  </a:moveTo>
                  <a:cubicBezTo>
                    <a:pt x="15" y="13"/>
                    <a:pt x="12" y="10"/>
                    <a:pt x="8" y="10"/>
                  </a:cubicBezTo>
                  <a:cubicBezTo>
                    <a:pt x="4" y="10"/>
                    <a:pt x="0" y="13"/>
                    <a:pt x="0" y="17"/>
                  </a:cubicBezTo>
                  <a:moveTo>
                    <a:pt x="8" y="0"/>
                  </a:moveTo>
                  <a:cubicBezTo>
                    <a:pt x="5" y="0"/>
                    <a:pt x="3" y="2"/>
                    <a:pt x="3" y="5"/>
                  </a:cubicBezTo>
                  <a:cubicBezTo>
                    <a:pt x="3" y="7"/>
                    <a:pt x="5" y="10"/>
                    <a:pt x="8" y="10"/>
                  </a:cubicBezTo>
                  <a:cubicBezTo>
                    <a:pt x="10" y="10"/>
                    <a:pt x="13" y="7"/>
                    <a:pt x="13" y="5"/>
                  </a:cubicBezTo>
                  <a:cubicBezTo>
                    <a:pt x="13" y="2"/>
                    <a:pt x="10" y="0"/>
                    <a:pt x="8" y="0"/>
                  </a:cubicBezTo>
                  <a:close/>
                </a:path>
              </a:pathLst>
            </a:custGeom>
            <a:noFill/>
            <a:ln w="381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nvGrpSpPr>
          <p:cNvPr id="18" name="Graphic 371">
            <a:extLst>
              <a:ext uri="{FF2B5EF4-FFF2-40B4-BE49-F238E27FC236}">
                <a16:creationId xmlns:a16="http://schemas.microsoft.com/office/drawing/2014/main" id="{8C1113D3-750B-44B9-8359-34370818BDC6}"/>
              </a:ext>
            </a:extLst>
          </p:cNvPr>
          <p:cNvGrpSpPr/>
          <p:nvPr/>
        </p:nvGrpSpPr>
        <p:grpSpPr>
          <a:xfrm>
            <a:off x="8415004" y="2462440"/>
            <a:ext cx="2982966" cy="2078308"/>
            <a:chOff x="6099175" y="3416300"/>
            <a:chExt cx="232409" cy="161925"/>
          </a:xfrm>
        </p:grpSpPr>
        <p:sp>
          <p:nvSpPr>
            <p:cNvPr id="19" name="Freeform: Shape 18">
              <a:extLst>
                <a:ext uri="{FF2B5EF4-FFF2-40B4-BE49-F238E27FC236}">
                  <a16:creationId xmlns:a16="http://schemas.microsoft.com/office/drawing/2014/main" id="{F3A27AC6-CE2B-4FCD-8D65-228B544EB4BD}"/>
                </a:ext>
              </a:extLst>
            </p:cNvPr>
            <p:cNvSpPr/>
            <p:nvPr/>
          </p:nvSpPr>
          <p:spPr>
            <a:xfrm>
              <a:off x="6099175" y="3416300"/>
              <a:ext cx="180975" cy="161925"/>
            </a:xfrm>
            <a:custGeom>
              <a:avLst/>
              <a:gdLst/>
              <a:ahLst/>
              <a:cxnLst/>
              <a:rect l="0" t="0" r="0" b="0"/>
              <a:pathLst>
                <a:path w="180975" h="161925">
                  <a:moveTo>
                    <a:pt x="108585" y="161925"/>
                  </a:moveTo>
                  <a:lnTo>
                    <a:pt x="0" y="161925"/>
                  </a:lnTo>
                  <a:lnTo>
                    <a:pt x="0" y="0"/>
                  </a:lnTo>
                  <a:lnTo>
                    <a:pt x="184785" y="0"/>
                  </a:lnTo>
                  <a:lnTo>
                    <a:pt x="184785" y="85725"/>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rgbClr val="231F20"/>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20" name="Freeform: Shape 19">
              <a:extLst>
                <a:ext uri="{FF2B5EF4-FFF2-40B4-BE49-F238E27FC236}">
                  <a16:creationId xmlns:a16="http://schemas.microsoft.com/office/drawing/2014/main" id="{3CAD26DC-CCE8-433C-85BB-AA578935C54B}"/>
                </a:ext>
              </a:extLst>
            </p:cNvPr>
            <p:cNvSpPr/>
            <p:nvPr/>
          </p:nvSpPr>
          <p:spPr>
            <a:xfrm>
              <a:off x="6217284" y="3521075"/>
              <a:ext cx="114300" cy="57150"/>
            </a:xfrm>
            <a:custGeom>
              <a:avLst/>
              <a:gdLst/>
              <a:ahLst/>
              <a:cxnLst/>
              <a:rect l="0" t="0" r="0" b="0"/>
              <a:pathLst>
                <a:path w="114300" h="57150">
                  <a:moveTo>
                    <a:pt x="28575" y="57150"/>
                  </a:moveTo>
                  <a:lnTo>
                    <a:pt x="0" y="28575"/>
                  </a:lnTo>
                  <a:lnTo>
                    <a:pt x="28575" y="0"/>
                  </a:lnTo>
                  <a:moveTo>
                    <a:pt x="47625" y="57150"/>
                  </a:moveTo>
                  <a:lnTo>
                    <a:pt x="66675" y="0"/>
                  </a:lnTo>
                  <a:moveTo>
                    <a:pt x="85725" y="57150"/>
                  </a:moveTo>
                  <a:lnTo>
                    <a:pt x="114300" y="28575"/>
                  </a:lnTo>
                  <a:lnTo>
                    <a:pt x="85725" y="0"/>
                  </a:lnTo>
                </a:path>
              </a:pathLst>
            </a:custGeom>
            <a:noFill/>
            <a:ln w="38100" cap="flat">
              <a:solidFill>
                <a:srgbClr val="D83B01"/>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nvGrpSpPr>
          <p:cNvPr id="39" name="Graphic 78">
            <a:extLst>
              <a:ext uri="{FF2B5EF4-FFF2-40B4-BE49-F238E27FC236}">
                <a16:creationId xmlns:a16="http://schemas.microsoft.com/office/drawing/2014/main" id="{9E4A4CE0-C22B-4222-9A12-80629CDB7240}"/>
              </a:ext>
            </a:extLst>
          </p:cNvPr>
          <p:cNvGrpSpPr/>
          <p:nvPr/>
        </p:nvGrpSpPr>
        <p:grpSpPr>
          <a:xfrm>
            <a:off x="4885226" y="2457266"/>
            <a:ext cx="2832845" cy="2006602"/>
            <a:chOff x="10828401" y="2222162"/>
            <a:chExt cx="228602" cy="161927"/>
          </a:xfrm>
        </p:grpSpPr>
        <p:sp>
          <p:nvSpPr>
            <p:cNvPr id="40" name="Freeform: Shape 39">
              <a:extLst>
                <a:ext uri="{FF2B5EF4-FFF2-40B4-BE49-F238E27FC236}">
                  <a16:creationId xmlns:a16="http://schemas.microsoft.com/office/drawing/2014/main" id="{80463D26-86CD-4B72-B8BC-EE3A3A0742E5}"/>
                </a:ext>
              </a:extLst>
            </p:cNvPr>
            <p:cNvSpPr/>
            <p:nvPr/>
          </p:nvSpPr>
          <p:spPr>
            <a:xfrm>
              <a:off x="10828401" y="2222162"/>
              <a:ext cx="180975" cy="161925"/>
            </a:xfrm>
            <a:custGeom>
              <a:avLst/>
              <a:gdLst/>
              <a:ahLst/>
              <a:cxnLst/>
              <a:rect l="0" t="0" r="0" b="0"/>
              <a:pathLst>
                <a:path w="180975" h="161925">
                  <a:moveTo>
                    <a:pt x="123825" y="161925"/>
                  </a:moveTo>
                  <a:lnTo>
                    <a:pt x="0" y="161925"/>
                  </a:lnTo>
                  <a:lnTo>
                    <a:pt x="0" y="0"/>
                  </a:lnTo>
                  <a:lnTo>
                    <a:pt x="184785" y="0"/>
                  </a:lnTo>
                  <a:lnTo>
                    <a:pt x="184785" y="80963"/>
                  </a:lnTo>
                  <a:moveTo>
                    <a:pt x="0" y="23813"/>
                  </a:moveTo>
                  <a:lnTo>
                    <a:pt x="184785" y="23813"/>
                  </a:lnTo>
                  <a:moveTo>
                    <a:pt x="161925" y="0"/>
                  </a:moveTo>
                  <a:lnTo>
                    <a:pt x="161925" y="23813"/>
                  </a:lnTo>
                  <a:moveTo>
                    <a:pt x="139065" y="0"/>
                  </a:moveTo>
                  <a:lnTo>
                    <a:pt x="139065" y="23813"/>
                  </a:lnTo>
                  <a:moveTo>
                    <a:pt x="116205" y="0"/>
                  </a:moveTo>
                  <a:lnTo>
                    <a:pt x="116205" y="23813"/>
                  </a:lnTo>
                </a:path>
              </a:pathLst>
            </a:custGeom>
            <a:noFill/>
            <a:ln w="38100" cap="flat">
              <a:solidFill>
                <a:srgbClr val="231F20"/>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41" name="Freeform: Shape 40">
              <a:extLst>
                <a:ext uri="{FF2B5EF4-FFF2-40B4-BE49-F238E27FC236}">
                  <a16:creationId xmlns:a16="http://schemas.microsoft.com/office/drawing/2014/main" id="{BFF41AAD-357B-4614-8D06-6D4412EE049E}"/>
                </a:ext>
              </a:extLst>
            </p:cNvPr>
            <p:cNvSpPr/>
            <p:nvPr/>
          </p:nvSpPr>
          <p:spPr>
            <a:xfrm>
              <a:off x="10952228" y="2317414"/>
              <a:ext cx="104775" cy="66675"/>
            </a:xfrm>
            <a:custGeom>
              <a:avLst/>
              <a:gdLst/>
              <a:ahLst/>
              <a:cxnLst/>
              <a:rect l="0" t="0" r="0" b="0"/>
              <a:pathLst>
                <a:path w="104775" h="66675">
                  <a:moveTo>
                    <a:pt x="104775" y="57150"/>
                  </a:moveTo>
                  <a:lnTo>
                    <a:pt x="0" y="38100"/>
                  </a:lnTo>
                  <a:lnTo>
                    <a:pt x="0" y="19050"/>
                  </a:lnTo>
                  <a:lnTo>
                    <a:pt x="104775" y="0"/>
                  </a:lnTo>
                  <a:lnTo>
                    <a:pt x="104775" y="57150"/>
                  </a:lnTo>
                  <a:close/>
                  <a:moveTo>
                    <a:pt x="19050" y="41910"/>
                  </a:moveTo>
                  <a:cubicBezTo>
                    <a:pt x="19050" y="41910"/>
                    <a:pt x="19050" y="42863"/>
                    <a:pt x="19050" y="42863"/>
                  </a:cubicBezTo>
                  <a:cubicBezTo>
                    <a:pt x="19050" y="56197"/>
                    <a:pt x="29528" y="66675"/>
                    <a:pt x="42863" y="66675"/>
                  </a:cubicBezTo>
                  <a:cubicBezTo>
                    <a:pt x="53340" y="66675"/>
                    <a:pt x="62865" y="60007"/>
                    <a:pt x="65723" y="50483"/>
                  </a:cubicBezTo>
                </a:path>
              </a:pathLst>
            </a:custGeom>
            <a:noFill/>
            <a:ln w="38100" cap="flat">
              <a:solidFill>
                <a:srgbClr val="D83B01"/>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sp>
        <p:nvSpPr>
          <p:cNvPr id="33" name="TextBox 32">
            <a:extLst>
              <a:ext uri="{FF2B5EF4-FFF2-40B4-BE49-F238E27FC236}">
                <a16:creationId xmlns:a16="http://schemas.microsoft.com/office/drawing/2014/main" id="{53480CC6-8CC2-44E9-B825-98F34060640E}"/>
              </a:ext>
            </a:extLst>
          </p:cNvPr>
          <p:cNvSpPr txBox="1"/>
          <p:nvPr/>
        </p:nvSpPr>
        <p:spPr>
          <a:xfrm>
            <a:off x="4768605" y="4679145"/>
            <a:ext cx="2592480" cy="557012"/>
          </a:xfrm>
          <a:prstGeom prst="rect">
            <a:avLst/>
          </a:prstGeom>
          <a:noFill/>
        </p:spPr>
        <p:txBody>
          <a:bodyPr wrap="square" lIns="0" tIns="0" rIns="0" bIns="0" rtlCol="0">
            <a:spAutoFit/>
          </a:bodyPr>
          <a:lstStyle/>
          <a:p>
            <a:pPr marL="0" marR="0" lvl="0" indent="0" algn="ctr" defTabSz="896042" rtl="0" eaLnBrk="1" fontAlgn="auto" latinLnBrk="0" hangingPunct="1">
              <a:lnSpc>
                <a:spcPct val="90000"/>
              </a:lnSpc>
              <a:spcBef>
                <a:spcPts val="0"/>
              </a:spcBef>
              <a:spcAft>
                <a:spcPts val="600"/>
              </a:spcAft>
              <a:buClrTx/>
              <a:buSzTx/>
              <a:buFontTx/>
              <a:buNone/>
              <a:tabLst/>
              <a:defRPr/>
            </a:pPr>
            <a:r>
              <a:rPr kumimoji="0" lang="ja-JP" alt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rPr>
              <a:t>コミュニケーション</a:t>
            </a:r>
            <a:br>
              <a:rPr kumimoji="0" lang="en-US" altLang="ja-JP"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rPr>
            </a:br>
            <a:r>
              <a:rPr kumimoji="0" lang="ja-JP" alt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rPr>
              <a:t>サイト</a:t>
            </a:r>
            <a:endPar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endParaRPr>
          </a:p>
        </p:txBody>
      </p:sp>
      <p:sp>
        <p:nvSpPr>
          <p:cNvPr id="36" name="TextBox 35">
            <a:extLst>
              <a:ext uri="{FF2B5EF4-FFF2-40B4-BE49-F238E27FC236}">
                <a16:creationId xmlns:a16="http://schemas.microsoft.com/office/drawing/2014/main" id="{CACD762D-134D-4D2E-A0DF-87AA5247EAB4}"/>
              </a:ext>
            </a:extLst>
          </p:cNvPr>
          <p:cNvSpPr txBox="1"/>
          <p:nvPr/>
        </p:nvSpPr>
        <p:spPr>
          <a:xfrm>
            <a:off x="7863617" y="4679145"/>
            <a:ext cx="3644032" cy="280013"/>
          </a:xfrm>
          <a:prstGeom prst="rect">
            <a:avLst/>
          </a:prstGeom>
          <a:noFill/>
        </p:spPr>
        <p:txBody>
          <a:bodyPr wrap="square" lIns="0" tIns="0" rIns="0" bIns="0" rtlCol="0">
            <a:spAutoFit/>
          </a:bodyPr>
          <a:lstStyle/>
          <a:p>
            <a:pPr marL="0" marR="0" lvl="0" indent="0" algn="ctr" defTabSz="896042" rtl="0" eaLnBrk="1" fontAlgn="auto" latinLnBrk="0" hangingPunct="1">
              <a:lnSpc>
                <a:spcPct val="90000"/>
              </a:lnSpc>
              <a:spcBef>
                <a:spcPts val="0"/>
              </a:spcBef>
              <a:spcAft>
                <a:spcPts val="600"/>
              </a:spcAft>
              <a:buClrTx/>
              <a:buSzTx/>
              <a:buFontTx/>
              <a:buNone/>
              <a:tabLst/>
              <a:defRPr/>
            </a:pPr>
            <a:r>
              <a:rPr kumimoji="0" lang="ja-JP" alt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rPr>
              <a:t>カスタム発行サイト</a:t>
            </a:r>
            <a:endPar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endParaRPr>
          </a:p>
        </p:txBody>
      </p:sp>
      <p:sp>
        <p:nvSpPr>
          <p:cNvPr id="37" name="TextBox 36">
            <a:extLst>
              <a:ext uri="{FF2B5EF4-FFF2-40B4-BE49-F238E27FC236}">
                <a16:creationId xmlns:a16="http://schemas.microsoft.com/office/drawing/2014/main" id="{8660E12D-B5F2-4E91-9D0F-B515026658F3}"/>
              </a:ext>
            </a:extLst>
          </p:cNvPr>
          <p:cNvSpPr txBox="1"/>
          <p:nvPr/>
        </p:nvSpPr>
        <p:spPr>
          <a:xfrm>
            <a:off x="1635368" y="4679145"/>
            <a:ext cx="1536962" cy="280013"/>
          </a:xfrm>
          <a:prstGeom prst="rect">
            <a:avLst/>
          </a:prstGeom>
          <a:noFill/>
        </p:spPr>
        <p:txBody>
          <a:bodyPr wrap="square" lIns="0" tIns="0" rIns="0" bIns="0" rtlCol="0">
            <a:spAutoFit/>
          </a:bodyPr>
          <a:lstStyle/>
          <a:p>
            <a:pPr marL="0" marR="0" lvl="0" indent="0" algn="ctr" defTabSz="896042" rtl="0" eaLnBrk="1" fontAlgn="auto" latinLnBrk="0" hangingPunct="1">
              <a:lnSpc>
                <a:spcPct val="90000"/>
              </a:lnSpc>
              <a:spcBef>
                <a:spcPts val="0"/>
              </a:spcBef>
              <a:spcAft>
                <a:spcPts val="600"/>
              </a:spcAft>
              <a:buClrTx/>
              <a:buSzTx/>
              <a:buFontTx/>
              <a:buNone/>
              <a:tabLst/>
              <a:defRPr/>
            </a:pPr>
            <a:r>
              <a:rPr kumimoji="0" lang="ja-JP" alt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rPr>
              <a:t>チームサイト</a:t>
            </a:r>
            <a:endPar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游ゴシック" panose="020B0400000000000000" pitchFamily="50" charset="-128"/>
              <a:ea typeface="游ゴシック" panose="020B0400000000000000" pitchFamily="50" charset="-128"/>
              <a:cs typeface="Segoe UI Light" panose="020B0502040204020203" pitchFamily="34" charset="0"/>
            </a:endParaRPr>
          </a:p>
        </p:txBody>
      </p:sp>
      <p:grpSp>
        <p:nvGrpSpPr>
          <p:cNvPr id="6" name="Group 5">
            <a:extLst>
              <a:ext uri="{FF2B5EF4-FFF2-40B4-BE49-F238E27FC236}">
                <a16:creationId xmlns:a16="http://schemas.microsoft.com/office/drawing/2014/main" id="{4FA9D661-F052-493A-9AB3-39FA7ECE1E94}"/>
              </a:ext>
            </a:extLst>
          </p:cNvPr>
          <p:cNvGrpSpPr/>
          <p:nvPr/>
        </p:nvGrpSpPr>
        <p:grpSpPr>
          <a:xfrm>
            <a:off x="3123376" y="5428813"/>
            <a:ext cx="5945249" cy="1300197"/>
            <a:chOff x="3014175" y="5647235"/>
            <a:chExt cx="5945249" cy="1300197"/>
          </a:xfrm>
        </p:grpSpPr>
        <p:sp>
          <p:nvSpPr>
            <p:cNvPr id="34" name="TextBox 33">
              <a:extLst>
                <a:ext uri="{FF2B5EF4-FFF2-40B4-BE49-F238E27FC236}">
                  <a16:creationId xmlns:a16="http://schemas.microsoft.com/office/drawing/2014/main" id="{6A48F921-31AE-4F95-A667-8ACF75BBDD95}"/>
                </a:ext>
              </a:extLst>
            </p:cNvPr>
            <p:cNvSpPr txBox="1"/>
            <p:nvPr/>
          </p:nvSpPr>
          <p:spPr>
            <a:xfrm>
              <a:off x="3014175" y="6189765"/>
              <a:ext cx="228143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Biz Apps</a:t>
              </a:r>
            </a:p>
          </p:txBody>
        </p:sp>
        <p:sp>
          <p:nvSpPr>
            <p:cNvPr id="45" name="TextBox 44">
              <a:extLst>
                <a:ext uri="{FF2B5EF4-FFF2-40B4-BE49-F238E27FC236}">
                  <a16:creationId xmlns:a16="http://schemas.microsoft.com/office/drawing/2014/main" id="{BFF6E50A-CBBF-44BF-859F-2408256D4468}"/>
                </a:ext>
              </a:extLst>
            </p:cNvPr>
            <p:cNvSpPr txBox="1"/>
            <p:nvPr/>
          </p:nvSpPr>
          <p:spPr>
            <a:xfrm>
              <a:off x="5001159" y="6207037"/>
              <a:ext cx="1908969" cy="7403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Intelligent rollups</a:t>
              </a:r>
            </a:p>
          </p:txBody>
        </p:sp>
        <p:sp>
          <p:nvSpPr>
            <p:cNvPr id="49" name="TextBox 48">
              <a:extLst>
                <a:ext uri="{FF2B5EF4-FFF2-40B4-BE49-F238E27FC236}">
                  <a16:creationId xmlns:a16="http://schemas.microsoft.com/office/drawing/2014/main" id="{D5E01022-5F53-4086-ABF3-7274BFD36033}"/>
                </a:ext>
              </a:extLst>
            </p:cNvPr>
            <p:cNvSpPr txBox="1"/>
            <p:nvPr/>
          </p:nvSpPr>
          <p:spPr>
            <a:xfrm>
              <a:off x="6805884" y="6189765"/>
              <a:ext cx="215354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Social highlights</a:t>
              </a:r>
            </a:p>
          </p:txBody>
        </p:sp>
        <p:grpSp>
          <p:nvGrpSpPr>
            <p:cNvPr id="3" name="Group 2">
              <a:extLst>
                <a:ext uri="{FF2B5EF4-FFF2-40B4-BE49-F238E27FC236}">
                  <a16:creationId xmlns:a16="http://schemas.microsoft.com/office/drawing/2014/main" id="{3448164A-6A0A-49DE-BBAA-887952EFFFF2}"/>
                </a:ext>
              </a:extLst>
            </p:cNvPr>
            <p:cNvGrpSpPr/>
            <p:nvPr/>
          </p:nvGrpSpPr>
          <p:grpSpPr>
            <a:xfrm>
              <a:off x="3650601" y="5889562"/>
              <a:ext cx="997200" cy="332122"/>
              <a:chOff x="3268135" y="5508772"/>
              <a:chExt cx="997200" cy="332122"/>
            </a:xfrm>
          </p:grpSpPr>
          <p:sp>
            <p:nvSpPr>
              <p:cNvPr id="27" name="Freeform 131">
                <a:extLst>
                  <a:ext uri="{FF2B5EF4-FFF2-40B4-BE49-F238E27FC236}">
                    <a16:creationId xmlns:a16="http://schemas.microsoft.com/office/drawing/2014/main" id="{B0C3D2C4-C448-48CE-8D2B-BABF02B9E538}"/>
                  </a:ext>
                </a:extLst>
              </p:cNvPr>
              <p:cNvSpPr>
                <a:spLocks/>
              </p:cNvSpPr>
              <p:nvPr/>
            </p:nvSpPr>
            <p:spPr bwMode="black">
              <a:xfrm>
                <a:off x="3781197" y="5519541"/>
                <a:ext cx="484138" cy="310583"/>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43" name="Freeform 132">
                <a:extLst>
                  <a:ext uri="{FF2B5EF4-FFF2-40B4-BE49-F238E27FC236}">
                    <a16:creationId xmlns:a16="http://schemas.microsoft.com/office/drawing/2014/main" id="{26AB3961-314D-4A30-A82A-4727D19F6F7B}"/>
                  </a:ext>
                </a:extLst>
              </p:cNvPr>
              <p:cNvSpPr>
                <a:spLocks/>
              </p:cNvSpPr>
              <p:nvPr/>
            </p:nvSpPr>
            <p:spPr bwMode="black">
              <a:xfrm>
                <a:off x="3268135" y="5508772"/>
                <a:ext cx="497745" cy="332122"/>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nvGrpSpPr>
            <p:cNvPr id="44" name="Group 43">
              <a:extLst>
                <a:ext uri="{FF2B5EF4-FFF2-40B4-BE49-F238E27FC236}">
                  <a16:creationId xmlns:a16="http://schemas.microsoft.com/office/drawing/2014/main" id="{B38BC60D-7F02-457B-8F84-9368C0948356}"/>
                </a:ext>
              </a:extLst>
            </p:cNvPr>
            <p:cNvGrpSpPr>
              <a:grpSpLocks noChangeAspect="1"/>
            </p:cNvGrpSpPr>
            <p:nvPr/>
          </p:nvGrpSpPr>
          <p:grpSpPr bwMode="black">
            <a:xfrm>
              <a:off x="7539767" y="5647235"/>
              <a:ext cx="857615" cy="648274"/>
              <a:chOff x="5152725" y="4450437"/>
              <a:chExt cx="311284" cy="235362"/>
            </a:xfrm>
            <a:solidFill>
              <a:schemeClr val="tx2"/>
            </a:solidFill>
          </p:grpSpPr>
          <p:sp>
            <p:nvSpPr>
              <p:cNvPr id="50" name="Freeform 168">
                <a:extLst>
                  <a:ext uri="{FF2B5EF4-FFF2-40B4-BE49-F238E27FC236}">
                    <a16:creationId xmlns:a16="http://schemas.microsoft.com/office/drawing/2014/main" id="{3E835B64-BF81-435D-BB31-C6BE4DD1770E}"/>
                  </a:ext>
                </a:extLst>
              </p:cNvPr>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353535">
                      <a:lumMod val="50000"/>
                    </a:srgbClr>
                  </a:solidFill>
                  <a:effectLst/>
                  <a:uLnTx/>
                  <a:uFillTx/>
                  <a:latin typeface="游ゴシック" panose="020B0400000000000000" pitchFamily="50" charset="-128"/>
                  <a:ea typeface="游ゴシック" panose="020B0400000000000000" pitchFamily="50" charset="-128"/>
                </a:endParaRPr>
              </a:p>
            </p:txBody>
          </p:sp>
          <p:sp>
            <p:nvSpPr>
              <p:cNvPr id="51" name="Freeform 169">
                <a:extLst>
                  <a:ext uri="{FF2B5EF4-FFF2-40B4-BE49-F238E27FC236}">
                    <a16:creationId xmlns:a16="http://schemas.microsoft.com/office/drawing/2014/main" id="{3A74151D-BAF4-4654-B72E-1C2BB5E8536C}"/>
                  </a:ext>
                </a:extLst>
              </p:cNvPr>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353535">
                      <a:lumMod val="50000"/>
                    </a:srgbClr>
                  </a:solidFill>
                  <a:effectLst/>
                  <a:uLnTx/>
                  <a:uFillTx/>
                  <a:latin typeface="游ゴシック" panose="020B0400000000000000" pitchFamily="50" charset="-128"/>
                  <a:ea typeface="游ゴシック" panose="020B0400000000000000" pitchFamily="50" charset="-128"/>
                </a:endParaRPr>
              </a:p>
            </p:txBody>
          </p:sp>
        </p:grpSp>
        <p:sp>
          <p:nvSpPr>
            <p:cNvPr id="52" name="Freeform: Shape 51">
              <a:extLst>
                <a:ext uri="{FF2B5EF4-FFF2-40B4-BE49-F238E27FC236}">
                  <a16:creationId xmlns:a16="http://schemas.microsoft.com/office/drawing/2014/main" id="{1342F073-B920-41FF-93DB-E68B940A59BC}"/>
                </a:ext>
              </a:extLst>
            </p:cNvPr>
            <p:cNvSpPr/>
            <p:nvPr/>
          </p:nvSpPr>
          <p:spPr>
            <a:xfrm>
              <a:off x="5603498" y="5757734"/>
              <a:ext cx="616467" cy="477264"/>
            </a:xfrm>
            <a:custGeom>
              <a:avLst/>
              <a:gdLst/>
              <a:ahLst/>
              <a:cxnLst/>
              <a:rect l="0" t="0" r="0" b="0"/>
              <a:pathLst>
                <a:path w="295275" h="228600">
                  <a:moveTo>
                    <a:pt x="222885" y="128588"/>
                  </a:moveTo>
                  <a:cubicBezTo>
                    <a:pt x="222885" y="137160"/>
                    <a:pt x="215265" y="145733"/>
                    <a:pt x="205740" y="145733"/>
                  </a:cubicBezTo>
                  <a:cubicBezTo>
                    <a:pt x="197168" y="145733"/>
                    <a:pt x="188595" y="138113"/>
                    <a:pt x="188595" y="128588"/>
                  </a:cubicBezTo>
                  <a:cubicBezTo>
                    <a:pt x="188595" y="119063"/>
                    <a:pt x="196215" y="111443"/>
                    <a:pt x="205740" y="111443"/>
                  </a:cubicBezTo>
                  <a:cubicBezTo>
                    <a:pt x="214313" y="111443"/>
                    <a:pt x="222885" y="119063"/>
                    <a:pt x="222885" y="128588"/>
                  </a:cubicBezTo>
                  <a:lnTo>
                    <a:pt x="222885" y="128588"/>
                  </a:lnTo>
                  <a:close/>
                  <a:moveTo>
                    <a:pt x="127635" y="66675"/>
                  </a:moveTo>
                  <a:cubicBezTo>
                    <a:pt x="119063" y="66675"/>
                    <a:pt x="110490" y="74295"/>
                    <a:pt x="110490" y="83820"/>
                  </a:cubicBezTo>
                  <a:cubicBezTo>
                    <a:pt x="110490" y="93345"/>
                    <a:pt x="119063" y="100013"/>
                    <a:pt x="127635" y="100013"/>
                  </a:cubicBezTo>
                  <a:cubicBezTo>
                    <a:pt x="136208" y="100013"/>
                    <a:pt x="144780" y="92393"/>
                    <a:pt x="144780" y="82868"/>
                  </a:cubicBezTo>
                  <a:cubicBezTo>
                    <a:pt x="144780" y="73343"/>
                    <a:pt x="137160" y="66675"/>
                    <a:pt x="127635" y="66675"/>
                  </a:cubicBezTo>
                  <a:lnTo>
                    <a:pt x="127635" y="66675"/>
                  </a:lnTo>
                  <a:close/>
                  <a:moveTo>
                    <a:pt x="194310" y="0"/>
                  </a:moveTo>
                  <a:cubicBezTo>
                    <a:pt x="185738" y="0"/>
                    <a:pt x="177165" y="7620"/>
                    <a:pt x="177165" y="17145"/>
                  </a:cubicBezTo>
                  <a:cubicBezTo>
                    <a:pt x="177165" y="26670"/>
                    <a:pt x="185738" y="33338"/>
                    <a:pt x="194310" y="33338"/>
                  </a:cubicBezTo>
                  <a:cubicBezTo>
                    <a:pt x="202883" y="33338"/>
                    <a:pt x="211455" y="25718"/>
                    <a:pt x="211455" y="16193"/>
                  </a:cubicBezTo>
                  <a:cubicBezTo>
                    <a:pt x="211455" y="6668"/>
                    <a:pt x="203835" y="0"/>
                    <a:pt x="194310" y="0"/>
                  </a:cubicBezTo>
                  <a:lnTo>
                    <a:pt x="194310" y="0"/>
                  </a:lnTo>
                  <a:close/>
                  <a:moveTo>
                    <a:pt x="283845" y="56198"/>
                  </a:moveTo>
                  <a:cubicBezTo>
                    <a:pt x="275273" y="56198"/>
                    <a:pt x="266700" y="63818"/>
                    <a:pt x="266700" y="73343"/>
                  </a:cubicBezTo>
                  <a:cubicBezTo>
                    <a:pt x="266700" y="82868"/>
                    <a:pt x="274320" y="90488"/>
                    <a:pt x="283845" y="90488"/>
                  </a:cubicBezTo>
                  <a:cubicBezTo>
                    <a:pt x="292418" y="90488"/>
                    <a:pt x="300990" y="82868"/>
                    <a:pt x="300990" y="73343"/>
                  </a:cubicBezTo>
                  <a:cubicBezTo>
                    <a:pt x="300990" y="63818"/>
                    <a:pt x="292418" y="56198"/>
                    <a:pt x="283845" y="56198"/>
                  </a:cubicBezTo>
                  <a:lnTo>
                    <a:pt x="283845" y="56198"/>
                  </a:lnTo>
                  <a:close/>
                  <a:moveTo>
                    <a:pt x="139065" y="200978"/>
                  </a:moveTo>
                  <a:cubicBezTo>
                    <a:pt x="130493" y="200978"/>
                    <a:pt x="121920" y="208598"/>
                    <a:pt x="121920" y="218123"/>
                  </a:cubicBezTo>
                  <a:cubicBezTo>
                    <a:pt x="121920" y="226695"/>
                    <a:pt x="129540" y="235268"/>
                    <a:pt x="139065" y="235268"/>
                  </a:cubicBezTo>
                  <a:cubicBezTo>
                    <a:pt x="148590" y="235268"/>
                    <a:pt x="156210" y="227648"/>
                    <a:pt x="156210" y="218123"/>
                  </a:cubicBezTo>
                  <a:cubicBezTo>
                    <a:pt x="156210" y="208598"/>
                    <a:pt x="147638" y="200978"/>
                    <a:pt x="139065" y="200978"/>
                  </a:cubicBezTo>
                  <a:lnTo>
                    <a:pt x="139065" y="200978"/>
                  </a:lnTo>
                  <a:close/>
                  <a:moveTo>
                    <a:pt x="260985" y="167640"/>
                  </a:moveTo>
                  <a:cubicBezTo>
                    <a:pt x="252413" y="167640"/>
                    <a:pt x="243840" y="175260"/>
                    <a:pt x="243840" y="184785"/>
                  </a:cubicBezTo>
                  <a:cubicBezTo>
                    <a:pt x="243840" y="193358"/>
                    <a:pt x="251460" y="201930"/>
                    <a:pt x="260985" y="201930"/>
                  </a:cubicBezTo>
                  <a:cubicBezTo>
                    <a:pt x="269558" y="201930"/>
                    <a:pt x="278130" y="194310"/>
                    <a:pt x="278130" y="184785"/>
                  </a:cubicBezTo>
                  <a:cubicBezTo>
                    <a:pt x="278130" y="175260"/>
                    <a:pt x="270510" y="167640"/>
                    <a:pt x="260985" y="167640"/>
                  </a:cubicBezTo>
                  <a:lnTo>
                    <a:pt x="260985" y="167640"/>
                  </a:lnTo>
                  <a:close/>
                  <a:moveTo>
                    <a:pt x="17145" y="134303"/>
                  </a:moveTo>
                  <a:cubicBezTo>
                    <a:pt x="8573" y="134303"/>
                    <a:pt x="0" y="141923"/>
                    <a:pt x="0" y="151448"/>
                  </a:cubicBezTo>
                  <a:cubicBezTo>
                    <a:pt x="0" y="160973"/>
                    <a:pt x="7620" y="168593"/>
                    <a:pt x="17145" y="168593"/>
                  </a:cubicBezTo>
                  <a:cubicBezTo>
                    <a:pt x="26670" y="168593"/>
                    <a:pt x="33338" y="160020"/>
                    <a:pt x="33338" y="150495"/>
                  </a:cubicBezTo>
                  <a:cubicBezTo>
                    <a:pt x="33338" y="140970"/>
                    <a:pt x="25718" y="134303"/>
                    <a:pt x="17145" y="134303"/>
                  </a:cubicBezTo>
                  <a:lnTo>
                    <a:pt x="17145" y="134303"/>
                  </a:lnTo>
                  <a:close/>
                  <a:moveTo>
                    <a:pt x="50483" y="21908"/>
                  </a:moveTo>
                  <a:cubicBezTo>
                    <a:pt x="40958" y="21908"/>
                    <a:pt x="33338" y="30480"/>
                    <a:pt x="33338" y="39053"/>
                  </a:cubicBezTo>
                  <a:cubicBezTo>
                    <a:pt x="33338" y="47625"/>
                    <a:pt x="40958" y="56198"/>
                    <a:pt x="50483" y="56198"/>
                  </a:cubicBezTo>
                  <a:cubicBezTo>
                    <a:pt x="60008" y="56198"/>
                    <a:pt x="67628" y="48578"/>
                    <a:pt x="67628" y="39053"/>
                  </a:cubicBezTo>
                  <a:cubicBezTo>
                    <a:pt x="67628" y="29528"/>
                    <a:pt x="59055" y="21908"/>
                    <a:pt x="50483" y="21908"/>
                  </a:cubicBezTo>
                  <a:lnTo>
                    <a:pt x="50483" y="21908"/>
                  </a:lnTo>
                  <a:close/>
                  <a:moveTo>
                    <a:pt x="155258" y="213360"/>
                  </a:moveTo>
                  <a:lnTo>
                    <a:pt x="245745" y="188595"/>
                  </a:lnTo>
                  <a:moveTo>
                    <a:pt x="124778" y="209550"/>
                  </a:moveTo>
                  <a:lnTo>
                    <a:pt x="31433" y="158115"/>
                  </a:lnTo>
                  <a:moveTo>
                    <a:pt x="33338" y="148590"/>
                  </a:moveTo>
                  <a:lnTo>
                    <a:pt x="189548" y="130493"/>
                  </a:lnTo>
                  <a:moveTo>
                    <a:pt x="191453" y="120015"/>
                  </a:moveTo>
                  <a:lnTo>
                    <a:pt x="141923" y="92393"/>
                  </a:lnTo>
                  <a:moveTo>
                    <a:pt x="131445" y="202883"/>
                  </a:moveTo>
                  <a:lnTo>
                    <a:pt x="58103" y="53340"/>
                  </a:lnTo>
                  <a:moveTo>
                    <a:pt x="128588" y="100013"/>
                  </a:moveTo>
                  <a:lnTo>
                    <a:pt x="138113" y="200978"/>
                  </a:lnTo>
                  <a:moveTo>
                    <a:pt x="190500" y="32385"/>
                  </a:moveTo>
                  <a:lnTo>
                    <a:pt x="143828" y="200978"/>
                  </a:lnTo>
                  <a:moveTo>
                    <a:pt x="178118" y="19050"/>
                  </a:moveTo>
                  <a:lnTo>
                    <a:pt x="66675" y="35243"/>
                  </a:lnTo>
                  <a:moveTo>
                    <a:pt x="113348" y="76200"/>
                  </a:moveTo>
                  <a:lnTo>
                    <a:pt x="64770" y="47625"/>
                  </a:lnTo>
                  <a:moveTo>
                    <a:pt x="140018" y="72390"/>
                  </a:moveTo>
                  <a:lnTo>
                    <a:pt x="183833" y="28575"/>
                  </a:lnTo>
                  <a:moveTo>
                    <a:pt x="208598" y="25718"/>
                  </a:moveTo>
                  <a:lnTo>
                    <a:pt x="269558" y="63818"/>
                  </a:lnTo>
                  <a:moveTo>
                    <a:pt x="219075" y="118110"/>
                  </a:moveTo>
                  <a:lnTo>
                    <a:pt x="269558" y="81915"/>
                  </a:lnTo>
                  <a:moveTo>
                    <a:pt x="200978" y="32385"/>
                  </a:moveTo>
                  <a:lnTo>
                    <a:pt x="255270" y="168593"/>
                  </a:lnTo>
                  <a:moveTo>
                    <a:pt x="217170" y="140018"/>
                  </a:moveTo>
                  <a:lnTo>
                    <a:pt x="249555" y="172403"/>
                  </a:lnTo>
                  <a:moveTo>
                    <a:pt x="196215" y="141923"/>
                  </a:moveTo>
                  <a:lnTo>
                    <a:pt x="148590" y="204788"/>
                  </a:lnTo>
                </a:path>
              </a:pathLst>
            </a:custGeom>
            <a:solidFill>
              <a:schemeClr val="tx2"/>
            </a:solidFill>
            <a:ln w="12700" cap="flat">
              <a:solidFill>
                <a:schemeClr val="accent1"/>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nvGrpSpPr>
          <p:cNvPr id="5" name="Group 4">
            <a:extLst>
              <a:ext uri="{FF2B5EF4-FFF2-40B4-BE49-F238E27FC236}">
                <a16:creationId xmlns:a16="http://schemas.microsoft.com/office/drawing/2014/main" id="{A3AF2872-B32E-4528-AD5D-1AC14DC78872}"/>
              </a:ext>
            </a:extLst>
          </p:cNvPr>
          <p:cNvGrpSpPr/>
          <p:nvPr/>
        </p:nvGrpSpPr>
        <p:grpSpPr>
          <a:xfrm>
            <a:off x="3857369" y="1104359"/>
            <a:ext cx="4589631" cy="1036019"/>
            <a:chOff x="3557373" y="1294641"/>
            <a:chExt cx="4589631" cy="1036019"/>
          </a:xfrm>
        </p:grpSpPr>
        <p:sp>
          <p:nvSpPr>
            <p:cNvPr id="30" name="Freeform: Shape 29">
              <a:extLst>
                <a:ext uri="{FF2B5EF4-FFF2-40B4-BE49-F238E27FC236}">
                  <a16:creationId xmlns:a16="http://schemas.microsoft.com/office/drawing/2014/main" id="{B450ED75-99FD-42E4-9109-A4772AC86894}"/>
                </a:ext>
              </a:extLst>
            </p:cNvPr>
            <p:cNvSpPr/>
            <p:nvPr/>
          </p:nvSpPr>
          <p:spPr>
            <a:xfrm>
              <a:off x="3855612" y="1294641"/>
              <a:ext cx="564070" cy="564070"/>
            </a:xfrm>
            <a:custGeom>
              <a:avLst/>
              <a:gdLst/>
              <a:ahLst/>
              <a:cxnLst/>
              <a:rect l="0" t="0" r="0" b="0"/>
              <a:pathLst>
                <a:path w="95250" h="95250">
                  <a:moveTo>
                    <a:pt x="37148" y="50031"/>
                  </a:moveTo>
                  <a:cubicBezTo>
                    <a:pt x="40957" y="46221"/>
                    <a:pt x="46673" y="46221"/>
                    <a:pt x="50482" y="50031"/>
                  </a:cubicBezTo>
                  <a:cubicBezTo>
                    <a:pt x="54292" y="53841"/>
                    <a:pt x="54292" y="59556"/>
                    <a:pt x="50482" y="63366"/>
                  </a:cubicBezTo>
                  <a:cubicBezTo>
                    <a:pt x="46673" y="67176"/>
                    <a:pt x="40957" y="67176"/>
                    <a:pt x="37148" y="63366"/>
                  </a:cubicBezTo>
                  <a:cubicBezTo>
                    <a:pt x="33337" y="59556"/>
                    <a:pt x="33337" y="53841"/>
                    <a:pt x="37148" y="50031"/>
                  </a:cubicBezTo>
                  <a:close/>
                  <a:moveTo>
                    <a:pt x="2857" y="96703"/>
                  </a:moveTo>
                  <a:cubicBezTo>
                    <a:pt x="6667" y="100513"/>
                    <a:pt x="12382" y="100513"/>
                    <a:pt x="16192" y="96703"/>
                  </a:cubicBezTo>
                  <a:cubicBezTo>
                    <a:pt x="20003" y="92893"/>
                    <a:pt x="20003" y="87178"/>
                    <a:pt x="16192" y="83368"/>
                  </a:cubicBezTo>
                  <a:cubicBezTo>
                    <a:pt x="12382" y="79558"/>
                    <a:pt x="6667" y="79558"/>
                    <a:pt x="2857" y="83368"/>
                  </a:cubicBezTo>
                  <a:cubicBezTo>
                    <a:pt x="-952" y="87178"/>
                    <a:pt x="-952" y="92893"/>
                    <a:pt x="2857" y="96703"/>
                  </a:cubicBezTo>
                  <a:close/>
                  <a:moveTo>
                    <a:pt x="33337" y="18598"/>
                  </a:moveTo>
                  <a:cubicBezTo>
                    <a:pt x="38100" y="17646"/>
                    <a:pt x="41910" y="11931"/>
                    <a:pt x="40005" y="7168"/>
                  </a:cubicBezTo>
                  <a:cubicBezTo>
                    <a:pt x="38100" y="2406"/>
                    <a:pt x="33337" y="-1404"/>
                    <a:pt x="28575" y="501"/>
                  </a:cubicBezTo>
                  <a:cubicBezTo>
                    <a:pt x="23812" y="1453"/>
                    <a:pt x="20003" y="7168"/>
                    <a:pt x="21907" y="11931"/>
                  </a:cubicBezTo>
                  <a:cubicBezTo>
                    <a:pt x="23812" y="16693"/>
                    <a:pt x="28575" y="20503"/>
                    <a:pt x="33337" y="18598"/>
                  </a:cubicBezTo>
                  <a:close/>
                  <a:moveTo>
                    <a:pt x="83820" y="75748"/>
                  </a:moveTo>
                  <a:cubicBezTo>
                    <a:pt x="87630" y="79558"/>
                    <a:pt x="93345" y="79558"/>
                    <a:pt x="97155" y="75748"/>
                  </a:cubicBezTo>
                  <a:cubicBezTo>
                    <a:pt x="100965" y="71938"/>
                    <a:pt x="100965" y="66223"/>
                    <a:pt x="97155" y="62413"/>
                  </a:cubicBezTo>
                  <a:cubicBezTo>
                    <a:pt x="93345" y="58603"/>
                    <a:pt x="87630" y="58603"/>
                    <a:pt x="83820" y="62413"/>
                  </a:cubicBezTo>
                  <a:cubicBezTo>
                    <a:pt x="80010" y="65271"/>
                    <a:pt x="80010" y="71938"/>
                    <a:pt x="83820" y="75748"/>
                  </a:cubicBezTo>
                  <a:close/>
                  <a:moveTo>
                    <a:pt x="37148" y="63366"/>
                  </a:moveTo>
                  <a:lnTo>
                    <a:pt x="16192" y="83368"/>
                  </a:lnTo>
                  <a:moveTo>
                    <a:pt x="40957" y="47173"/>
                  </a:moveTo>
                  <a:lnTo>
                    <a:pt x="33337" y="18598"/>
                  </a:lnTo>
                  <a:moveTo>
                    <a:pt x="52388" y="58603"/>
                  </a:moveTo>
                  <a:lnTo>
                    <a:pt x="80963" y="66223"/>
                  </a:lnTo>
                </a:path>
              </a:pathLst>
            </a:custGeom>
            <a:noFill/>
            <a:ln w="38100" cap="flat">
              <a:solidFill>
                <a:srgbClr val="D83B01"/>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7" name="TextBox 6">
              <a:extLst>
                <a:ext uri="{FF2B5EF4-FFF2-40B4-BE49-F238E27FC236}">
                  <a16:creationId xmlns:a16="http://schemas.microsoft.com/office/drawing/2014/main" id="{4620B8C4-5BC5-4EED-A827-3973C4BB11E7}"/>
                </a:ext>
              </a:extLst>
            </p:cNvPr>
            <p:cNvSpPr txBox="1"/>
            <p:nvPr/>
          </p:nvSpPr>
          <p:spPr>
            <a:xfrm>
              <a:off x="3557373" y="1811864"/>
              <a:ext cx="1315104" cy="518796"/>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Hub sites</a:t>
              </a:r>
            </a:p>
          </p:txBody>
        </p:sp>
        <p:sp>
          <p:nvSpPr>
            <p:cNvPr id="28" name="TextBox 27">
              <a:extLst>
                <a:ext uri="{FF2B5EF4-FFF2-40B4-BE49-F238E27FC236}">
                  <a16:creationId xmlns:a16="http://schemas.microsoft.com/office/drawing/2014/main" id="{D89F8A90-5D20-46D0-B20E-77FCAC1D9C07}"/>
                </a:ext>
              </a:extLst>
            </p:cNvPr>
            <p:cNvSpPr txBox="1"/>
            <p:nvPr/>
          </p:nvSpPr>
          <p:spPr>
            <a:xfrm>
              <a:off x="5192425" y="1811864"/>
              <a:ext cx="1167627" cy="518796"/>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Themes</a:t>
              </a:r>
            </a:p>
          </p:txBody>
        </p:sp>
        <p:sp>
          <p:nvSpPr>
            <p:cNvPr id="31" name="TextBox 30">
              <a:extLst>
                <a:ext uri="{FF2B5EF4-FFF2-40B4-BE49-F238E27FC236}">
                  <a16:creationId xmlns:a16="http://schemas.microsoft.com/office/drawing/2014/main" id="{404F845C-16BD-4400-872B-CCEFAF2AA37A}"/>
                </a:ext>
              </a:extLst>
            </p:cNvPr>
            <p:cNvSpPr txBox="1"/>
            <p:nvPr/>
          </p:nvSpPr>
          <p:spPr>
            <a:xfrm>
              <a:off x="6556184" y="1811864"/>
              <a:ext cx="1590820" cy="518796"/>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D83B01"/>
                  </a:solidFill>
                  <a:effectLst/>
                  <a:uLnTx/>
                  <a:uFillTx/>
                  <a:latin typeface="游ゴシック" panose="020B0400000000000000" pitchFamily="50" charset="-128"/>
                  <a:ea typeface="游ゴシック" panose="020B0400000000000000" pitchFamily="50" charset="-128"/>
                </a:rPr>
                <a:t>Site designs</a:t>
              </a:r>
            </a:p>
          </p:txBody>
        </p:sp>
        <p:grpSp>
          <p:nvGrpSpPr>
            <p:cNvPr id="53" name="Group 52">
              <a:extLst>
                <a:ext uri="{FF2B5EF4-FFF2-40B4-BE49-F238E27FC236}">
                  <a16:creationId xmlns:a16="http://schemas.microsoft.com/office/drawing/2014/main" id="{8D7F06DA-FB00-4F4C-A29D-767405FE856B}"/>
                </a:ext>
              </a:extLst>
            </p:cNvPr>
            <p:cNvGrpSpPr/>
            <p:nvPr/>
          </p:nvGrpSpPr>
          <p:grpSpPr bwMode="black">
            <a:xfrm>
              <a:off x="5353638" y="1369833"/>
              <a:ext cx="675532" cy="520956"/>
              <a:chOff x="5687773" y="4282519"/>
              <a:chExt cx="610739" cy="421442"/>
            </a:xfrm>
            <a:solidFill>
              <a:schemeClr val="tx2"/>
            </a:solidFill>
          </p:grpSpPr>
          <p:sp>
            <p:nvSpPr>
              <p:cNvPr id="54" name="Freeform 119">
                <a:extLst>
                  <a:ext uri="{FF2B5EF4-FFF2-40B4-BE49-F238E27FC236}">
                    <a16:creationId xmlns:a16="http://schemas.microsoft.com/office/drawing/2014/main" id="{FC2AD29D-04EE-4053-9368-1B046467D77F}"/>
                  </a:ext>
                </a:extLst>
              </p:cNvPr>
              <p:cNvSpPr>
                <a:spLocks/>
              </p:cNvSpPr>
              <p:nvPr/>
            </p:nvSpPr>
            <p:spPr bwMode="black">
              <a:xfrm>
                <a:off x="6110772" y="4282519"/>
                <a:ext cx="187740" cy="253956"/>
              </a:xfrm>
              <a:custGeom>
                <a:avLst/>
                <a:gdLst>
                  <a:gd name="T0" fmla="*/ 102 w 102"/>
                  <a:gd name="T1" fmla="*/ 138 h 138"/>
                  <a:gd name="T2" fmla="*/ 102 w 102"/>
                  <a:gd name="T3" fmla="*/ 123 h 138"/>
                  <a:gd name="T4" fmla="*/ 102 w 102"/>
                  <a:gd name="T5" fmla="*/ 123 h 138"/>
                  <a:gd name="T6" fmla="*/ 102 w 102"/>
                  <a:gd name="T7" fmla="*/ 115 h 138"/>
                  <a:gd name="T8" fmla="*/ 84 w 102"/>
                  <a:gd name="T9" fmla="*/ 94 h 138"/>
                  <a:gd name="T10" fmla="*/ 68 w 102"/>
                  <a:gd name="T11" fmla="*/ 58 h 138"/>
                  <a:gd name="T12" fmla="*/ 68 w 102"/>
                  <a:gd name="T13" fmla="*/ 58 h 138"/>
                  <a:gd name="T14" fmla="*/ 68 w 102"/>
                  <a:gd name="T15" fmla="*/ 22 h 138"/>
                  <a:gd name="T16" fmla="*/ 68 w 102"/>
                  <a:gd name="T17" fmla="*/ 7 h 138"/>
                  <a:gd name="T18" fmla="*/ 50 w 102"/>
                  <a:gd name="T19" fmla="*/ 0 h 138"/>
                  <a:gd name="T20" fmla="*/ 32 w 102"/>
                  <a:gd name="T21" fmla="*/ 7 h 138"/>
                  <a:gd name="T22" fmla="*/ 32 w 102"/>
                  <a:gd name="T23" fmla="*/ 22 h 138"/>
                  <a:gd name="T24" fmla="*/ 32 w 102"/>
                  <a:gd name="T25" fmla="*/ 58 h 138"/>
                  <a:gd name="T26" fmla="*/ 32 w 102"/>
                  <a:gd name="T27" fmla="*/ 58 h 138"/>
                  <a:gd name="T28" fmla="*/ 15 w 102"/>
                  <a:gd name="T29" fmla="*/ 94 h 138"/>
                  <a:gd name="T30" fmla="*/ 0 w 102"/>
                  <a:gd name="T31" fmla="*/ 112 h 138"/>
                  <a:gd name="T32" fmla="*/ 0 w 102"/>
                  <a:gd name="T33" fmla="*/ 138 h 138"/>
                  <a:gd name="T34" fmla="*/ 102 w 102"/>
                  <a:gd name="T3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38">
                    <a:moveTo>
                      <a:pt x="102" y="138"/>
                    </a:moveTo>
                    <a:cubicBezTo>
                      <a:pt x="102" y="123"/>
                      <a:pt x="102" y="123"/>
                      <a:pt x="102" y="123"/>
                    </a:cubicBezTo>
                    <a:cubicBezTo>
                      <a:pt x="102" y="123"/>
                      <a:pt x="102" y="123"/>
                      <a:pt x="102" y="123"/>
                    </a:cubicBezTo>
                    <a:cubicBezTo>
                      <a:pt x="102" y="115"/>
                      <a:pt x="102" y="115"/>
                      <a:pt x="102" y="115"/>
                    </a:cubicBezTo>
                    <a:cubicBezTo>
                      <a:pt x="102" y="103"/>
                      <a:pt x="97" y="94"/>
                      <a:pt x="84" y="94"/>
                    </a:cubicBezTo>
                    <a:cubicBezTo>
                      <a:pt x="68" y="94"/>
                      <a:pt x="68" y="79"/>
                      <a:pt x="68" y="58"/>
                    </a:cubicBezTo>
                    <a:cubicBezTo>
                      <a:pt x="68" y="58"/>
                      <a:pt x="68" y="58"/>
                      <a:pt x="68" y="58"/>
                    </a:cubicBezTo>
                    <a:cubicBezTo>
                      <a:pt x="68" y="22"/>
                      <a:pt x="68" y="22"/>
                      <a:pt x="68" y="22"/>
                    </a:cubicBezTo>
                    <a:cubicBezTo>
                      <a:pt x="68" y="7"/>
                      <a:pt x="68" y="7"/>
                      <a:pt x="68" y="7"/>
                    </a:cubicBezTo>
                    <a:cubicBezTo>
                      <a:pt x="68" y="3"/>
                      <a:pt x="60" y="0"/>
                      <a:pt x="50" y="0"/>
                    </a:cubicBezTo>
                    <a:cubicBezTo>
                      <a:pt x="40" y="0"/>
                      <a:pt x="32" y="3"/>
                      <a:pt x="32" y="7"/>
                    </a:cubicBezTo>
                    <a:cubicBezTo>
                      <a:pt x="32" y="22"/>
                      <a:pt x="32" y="22"/>
                      <a:pt x="32" y="22"/>
                    </a:cubicBezTo>
                    <a:cubicBezTo>
                      <a:pt x="32" y="58"/>
                      <a:pt x="32" y="58"/>
                      <a:pt x="32" y="58"/>
                    </a:cubicBezTo>
                    <a:cubicBezTo>
                      <a:pt x="32" y="58"/>
                      <a:pt x="32" y="58"/>
                      <a:pt x="32" y="58"/>
                    </a:cubicBezTo>
                    <a:cubicBezTo>
                      <a:pt x="32" y="83"/>
                      <a:pt x="34" y="94"/>
                      <a:pt x="15" y="94"/>
                    </a:cubicBezTo>
                    <a:cubicBezTo>
                      <a:pt x="5" y="94"/>
                      <a:pt x="0" y="102"/>
                      <a:pt x="0" y="112"/>
                    </a:cubicBezTo>
                    <a:cubicBezTo>
                      <a:pt x="0" y="113"/>
                      <a:pt x="0" y="138"/>
                      <a:pt x="0" y="138"/>
                    </a:cubicBezTo>
                    <a:lnTo>
                      <a:pt x="102" y="13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55" name="Freeform 120">
                <a:extLst>
                  <a:ext uri="{FF2B5EF4-FFF2-40B4-BE49-F238E27FC236}">
                    <a16:creationId xmlns:a16="http://schemas.microsoft.com/office/drawing/2014/main" id="{8CAE0D65-1659-45C6-AC47-A0CE04077C98}"/>
                  </a:ext>
                </a:extLst>
              </p:cNvPr>
              <p:cNvSpPr>
                <a:spLocks/>
              </p:cNvSpPr>
              <p:nvPr/>
            </p:nvSpPr>
            <p:spPr bwMode="black">
              <a:xfrm>
                <a:off x="6110772" y="4553613"/>
                <a:ext cx="187740" cy="147232"/>
              </a:xfrm>
              <a:custGeom>
                <a:avLst/>
                <a:gdLst>
                  <a:gd name="T0" fmla="*/ 102 w 102"/>
                  <a:gd name="T1" fmla="*/ 0 h 80"/>
                  <a:gd name="T2" fmla="*/ 0 w 102"/>
                  <a:gd name="T3" fmla="*/ 0 h 80"/>
                  <a:gd name="T4" fmla="*/ 0 w 102"/>
                  <a:gd name="T5" fmla="*/ 77 h 80"/>
                  <a:gd name="T6" fmla="*/ 4 w 102"/>
                  <a:gd name="T7" fmla="*/ 80 h 80"/>
                  <a:gd name="T8" fmla="*/ 7 w 102"/>
                  <a:gd name="T9" fmla="*/ 78 h 80"/>
                  <a:gd name="T10" fmla="*/ 10 w 102"/>
                  <a:gd name="T11" fmla="*/ 80 h 80"/>
                  <a:gd name="T12" fmla="*/ 13 w 102"/>
                  <a:gd name="T13" fmla="*/ 77 h 80"/>
                  <a:gd name="T14" fmla="*/ 17 w 102"/>
                  <a:gd name="T15" fmla="*/ 80 h 80"/>
                  <a:gd name="T16" fmla="*/ 20 w 102"/>
                  <a:gd name="T17" fmla="*/ 78 h 80"/>
                  <a:gd name="T18" fmla="*/ 23 w 102"/>
                  <a:gd name="T19" fmla="*/ 80 h 80"/>
                  <a:gd name="T20" fmla="*/ 26 w 102"/>
                  <a:gd name="T21" fmla="*/ 78 h 80"/>
                  <a:gd name="T22" fmla="*/ 29 w 102"/>
                  <a:gd name="T23" fmla="*/ 80 h 80"/>
                  <a:gd name="T24" fmla="*/ 32 w 102"/>
                  <a:gd name="T25" fmla="*/ 78 h 80"/>
                  <a:gd name="T26" fmla="*/ 35 w 102"/>
                  <a:gd name="T27" fmla="*/ 80 h 80"/>
                  <a:gd name="T28" fmla="*/ 38 w 102"/>
                  <a:gd name="T29" fmla="*/ 77 h 80"/>
                  <a:gd name="T30" fmla="*/ 42 w 102"/>
                  <a:gd name="T31" fmla="*/ 80 h 80"/>
                  <a:gd name="T32" fmla="*/ 45 w 102"/>
                  <a:gd name="T33" fmla="*/ 78 h 80"/>
                  <a:gd name="T34" fmla="*/ 48 w 102"/>
                  <a:gd name="T35" fmla="*/ 80 h 80"/>
                  <a:gd name="T36" fmla="*/ 51 w 102"/>
                  <a:gd name="T37" fmla="*/ 78 h 80"/>
                  <a:gd name="T38" fmla="*/ 54 w 102"/>
                  <a:gd name="T39" fmla="*/ 80 h 80"/>
                  <a:gd name="T40" fmla="*/ 57 w 102"/>
                  <a:gd name="T41" fmla="*/ 78 h 80"/>
                  <a:gd name="T42" fmla="*/ 60 w 102"/>
                  <a:gd name="T43" fmla="*/ 80 h 80"/>
                  <a:gd name="T44" fmla="*/ 64 w 102"/>
                  <a:gd name="T45" fmla="*/ 77 h 80"/>
                  <a:gd name="T46" fmla="*/ 67 w 102"/>
                  <a:gd name="T47" fmla="*/ 80 h 80"/>
                  <a:gd name="T48" fmla="*/ 70 w 102"/>
                  <a:gd name="T49" fmla="*/ 78 h 80"/>
                  <a:gd name="T50" fmla="*/ 73 w 102"/>
                  <a:gd name="T51" fmla="*/ 80 h 80"/>
                  <a:gd name="T52" fmla="*/ 76 w 102"/>
                  <a:gd name="T53" fmla="*/ 78 h 80"/>
                  <a:gd name="T54" fmla="*/ 79 w 102"/>
                  <a:gd name="T55" fmla="*/ 80 h 80"/>
                  <a:gd name="T56" fmla="*/ 82 w 102"/>
                  <a:gd name="T57" fmla="*/ 78 h 80"/>
                  <a:gd name="T58" fmla="*/ 85 w 102"/>
                  <a:gd name="T59" fmla="*/ 80 h 80"/>
                  <a:gd name="T60" fmla="*/ 89 w 102"/>
                  <a:gd name="T61" fmla="*/ 77 h 80"/>
                  <a:gd name="T62" fmla="*/ 92 w 102"/>
                  <a:gd name="T63" fmla="*/ 80 h 80"/>
                  <a:gd name="T64" fmla="*/ 95 w 102"/>
                  <a:gd name="T65" fmla="*/ 78 h 80"/>
                  <a:gd name="T66" fmla="*/ 98 w 102"/>
                  <a:gd name="T67" fmla="*/ 80 h 80"/>
                  <a:gd name="T68" fmla="*/ 102 w 102"/>
                  <a:gd name="T69" fmla="*/ 77 h 80"/>
                  <a:gd name="T70" fmla="*/ 102 w 102"/>
                  <a:gd name="T7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0">
                    <a:moveTo>
                      <a:pt x="102" y="0"/>
                    </a:moveTo>
                    <a:cubicBezTo>
                      <a:pt x="0" y="0"/>
                      <a:pt x="0" y="0"/>
                      <a:pt x="0" y="0"/>
                    </a:cubicBezTo>
                    <a:cubicBezTo>
                      <a:pt x="0" y="77"/>
                      <a:pt x="0" y="77"/>
                      <a:pt x="0" y="77"/>
                    </a:cubicBezTo>
                    <a:cubicBezTo>
                      <a:pt x="0" y="79"/>
                      <a:pt x="2" y="80"/>
                      <a:pt x="4" y="80"/>
                    </a:cubicBezTo>
                    <a:cubicBezTo>
                      <a:pt x="5" y="80"/>
                      <a:pt x="6" y="79"/>
                      <a:pt x="7" y="78"/>
                    </a:cubicBezTo>
                    <a:cubicBezTo>
                      <a:pt x="7" y="79"/>
                      <a:pt x="8" y="80"/>
                      <a:pt x="10" y="80"/>
                    </a:cubicBezTo>
                    <a:cubicBezTo>
                      <a:pt x="12" y="80"/>
                      <a:pt x="13" y="79"/>
                      <a:pt x="13" y="77"/>
                    </a:cubicBezTo>
                    <a:cubicBezTo>
                      <a:pt x="13" y="79"/>
                      <a:pt x="15" y="80"/>
                      <a:pt x="17" y="80"/>
                    </a:cubicBezTo>
                    <a:cubicBezTo>
                      <a:pt x="18" y="80"/>
                      <a:pt x="19" y="79"/>
                      <a:pt x="20" y="78"/>
                    </a:cubicBezTo>
                    <a:cubicBezTo>
                      <a:pt x="20" y="79"/>
                      <a:pt x="21" y="80"/>
                      <a:pt x="23" y="80"/>
                    </a:cubicBezTo>
                    <a:cubicBezTo>
                      <a:pt x="24" y="80"/>
                      <a:pt x="25" y="79"/>
                      <a:pt x="26" y="78"/>
                    </a:cubicBezTo>
                    <a:cubicBezTo>
                      <a:pt x="26" y="79"/>
                      <a:pt x="27" y="80"/>
                      <a:pt x="29" y="80"/>
                    </a:cubicBezTo>
                    <a:cubicBezTo>
                      <a:pt x="30" y="80"/>
                      <a:pt x="31" y="79"/>
                      <a:pt x="32" y="78"/>
                    </a:cubicBezTo>
                    <a:cubicBezTo>
                      <a:pt x="32" y="79"/>
                      <a:pt x="33" y="80"/>
                      <a:pt x="35" y="80"/>
                    </a:cubicBezTo>
                    <a:cubicBezTo>
                      <a:pt x="37" y="80"/>
                      <a:pt x="38" y="79"/>
                      <a:pt x="38" y="77"/>
                    </a:cubicBezTo>
                    <a:cubicBezTo>
                      <a:pt x="38" y="79"/>
                      <a:pt x="40" y="80"/>
                      <a:pt x="42" y="80"/>
                    </a:cubicBezTo>
                    <a:cubicBezTo>
                      <a:pt x="43" y="80"/>
                      <a:pt x="44" y="79"/>
                      <a:pt x="45" y="78"/>
                    </a:cubicBezTo>
                    <a:cubicBezTo>
                      <a:pt x="45" y="79"/>
                      <a:pt x="46" y="80"/>
                      <a:pt x="48" y="80"/>
                    </a:cubicBezTo>
                    <a:cubicBezTo>
                      <a:pt x="49" y="80"/>
                      <a:pt x="51" y="79"/>
                      <a:pt x="51" y="78"/>
                    </a:cubicBezTo>
                    <a:cubicBezTo>
                      <a:pt x="51" y="79"/>
                      <a:pt x="53" y="80"/>
                      <a:pt x="54" y="80"/>
                    </a:cubicBezTo>
                    <a:cubicBezTo>
                      <a:pt x="56" y="80"/>
                      <a:pt x="57" y="79"/>
                      <a:pt x="57" y="78"/>
                    </a:cubicBezTo>
                    <a:cubicBezTo>
                      <a:pt x="58" y="79"/>
                      <a:pt x="59" y="80"/>
                      <a:pt x="60" y="80"/>
                    </a:cubicBezTo>
                    <a:cubicBezTo>
                      <a:pt x="62" y="80"/>
                      <a:pt x="64" y="79"/>
                      <a:pt x="64" y="77"/>
                    </a:cubicBezTo>
                    <a:cubicBezTo>
                      <a:pt x="64" y="79"/>
                      <a:pt x="65" y="80"/>
                      <a:pt x="67" y="80"/>
                    </a:cubicBezTo>
                    <a:cubicBezTo>
                      <a:pt x="69" y="80"/>
                      <a:pt x="70" y="79"/>
                      <a:pt x="70" y="78"/>
                    </a:cubicBezTo>
                    <a:cubicBezTo>
                      <a:pt x="71" y="79"/>
                      <a:pt x="72" y="80"/>
                      <a:pt x="73" y="80"/>
                    </a:cubicBezTo>
                    <a:cubicBezTo>
                      <a:pt x="75" y="80"/>
                      <a:pt x="76" y="79"/>
                      <a:pt x="76" y="78"/>
                    </a:cubicBezTo>
                    <a:cubicBezTo>
                      <a:pt x="77" y="79"/>
                      <a:pt x="78" y="80"/>
                      <a:pt x="79" y="80"/>
                    </a:cubicBezTo>
                    <a:cubicBezTo>
                      <a:pt x="81" y="80"/>
                      <a:pt x="82" y="79"/>
                      <a:pt x="82" y="78"/>
                    </a:cubicBezTo>
                    <a:cubicBezTo>
                      <a:pt x="83" y="79"/>
                      <a:pt x="84" y="80"/>
                      <a:pt x="85" y="80"/>
                    </a:cubicBezTo>
                    <a:cubicBezTo>
                      <a:pt x="87" y="80"/>
                      <a:pt x="89" y="79"/>
                      <a:pt x="89" y="77"/>
                    </a:cubicBezTo>
                    <a:cubicBezTo>
                      <a:pt x="89" y="79"/>
                      <a:pt x="90" y="80"/>
                      <a:pt x="92" y="80"/>
                    </a:cubicBezTo>
                    <a:cubicBezTo>
                      <a:pt x="94" y="80"/>
                      <a:pt x="95" y="79"/>
                      <a:pt x="95" y="78"/>
                    </a:cubicBezTo>
                    <a:cubicBezTo>
                      <a:pt x="96" y="79"/>
                      <a:pt x="97" y="80"/>
                      <a:pt x="98" y="80"/>
                    </a:cubicBezTo>
                    <a:cubicBezTo>
                      <a:pt x="100" y="80"/>
                      <a:pt x="102" y="79"/>
                      <a:pt x="102" y="77"/>
                    </a:cubicBezTo>
                    <a:lnTo>
                      <a:pt x="10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56" name="Freeform 121">
                <a:extLst>
                  <a:ext uri="{FF2B5EF4-FFF2-40B4-BE49-F238E27FC236}">
                    <a16:creationId xmlns:a16="http://schemas.microsoft.com/office/drawing/2014/main" id="{8145A4A6-49CA-4077-972D-76B6CD7A9A27}"/>
                  </a:ext>
                </a:extLst>
              </p:cNvPr>
              <p:cNvSpPr>
                <a:spLocks noEditPoints="1"/>
              </p:cNvSpPr>
              <p:nvPr/>
            </p:nvSpPr>
            <p:spPr bwMode="black">
              <a:xfrm>
                <a:off x="5687773" y="4437541"/>
                <a:ext cx="406640" cy="266420"/>
              </a:xfrm>
              <a:custGeom>
                <a:avLst/>
                <a:gdLst>
                  <a:gd name="T0" fmla="*/ 200 w 221"/>
                  <a:gd name="T1" fmla="*/ 0 h 145"/>
                  <a:gd name="T2" fmla="*/ 79 w 221"/>
                  <a:gd name="T3" fmla="*/ 0 h 145"/>
                  <a:gd name="T4" fmla="*/ 57 w 221"/>
                  <a:gd name="T5" fmla="*/ 10 h 145"/>
                  <a:gd name="T6" fmla="*/ 57 w 221"/>
                  <a:gd name="T7" fmla="*/ 29 h 145"/>
                  <a:gd name="T8" fmla="*/ 4 w 221"/>
                  <a:gd name="T9" fmla="*/ 76 h 145"/>
                  <a:gd name="T10" fmla="*/ 57 w 221"/>
                  <a:gd name="T11" fmla="*/ 67 h 145"/>
                  <a:gd name="T12" fmla="*/ 57 w 221"/>
                  <a:gd name="T13" fmla="*/ 127 h 145"/>
                  <a:gd name="T14" fmla="*/ 79 w 221"/>
                  <a:gd name="T15" fmla="*/ 145 h 145"/>
                  <a:gd name="T16" fmla="*/ 200 w 221"/>
                  <a:gd name="T17" fmla="*/ 145 h 145"/>
                  <a:gd name="T18" fmla="*/ 221 w 221"/>
                  <a:gd name="T19" fmla="*/ 127 h 145"/>
                  <a:gd name="T20" fmla="*/ 221 w 221"/>
                  <a:gd name="T21" fmla="*/ 10 h 145"/>
                  <a:gd name="T22" fmla="*/ 200 w 221"/>
                  <a:gd name="T23" fmla="*/ 0 h 145"/>
                  <a:gd name="T24" fmla="*/ 18 w 221"/>
                  <a:gd name="T25" fmla="*/ 67 h 145"/>
                  <a:gd name="T26" fmla="*/ 57 w 221"/>
                  <a:gd name="T27" fmla="*/ 34 h 145"/>
                  <a:gd name="T28" fmla="*/ 57 w 221"/>
                  <a:gd name="T29" fmla="*/ 57 h 145"/>
                  <a:gd name="T30" fmla="*/ 18 w 221"/>
                  <a:gd name="T31"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145">
                    <a:moveTo>
                      <a:pt x="200" y="0"/>
                    </a:moveTo>
                    <a:cubicBezTo>
                      <a:pt x="79" y="0"/>
                      <a:pt x="79" y="0"/>
                      <a:pt x="79" y="0"/>
                    </a:cubicBezTo>
                    <a:cubicBezTo>
                      <a:pt x="67" y="0"/>
                      <a:pt x="57" y="0"/>
                      <a:pt x="57" y="10"/>
                    </a:cubicBezTo>
                    <a:cubicBezTo>
                      <a:pt x="57" y="29"/>
                      <a:pt x="57" y="29"/>
                      <a:pt x="57" y="29"/>
                    </a:cubicBezTo>
                    <a:cubicBezTo>
                      <a:pt x="22" y="49"/>
                      <a:pt x="0" y="68"/>
                      <a:pt x="4" y="76"/>
                    </a:cubicBezTo>
                    <a:cubicBezTo>
                      <a:pt x="8" y="83"/>
                      <a:pt x="24" y="81"/>
                      <a:pt x="57" y="67"/>
                    </a:cubicBezTo>
                    <a:cubicBezTo>
                      <a:pt x="57" y="127"/>
                      <a:pt x="57" y="127"/>
                      <a:pt x="57" y="127"/>
                    </a:cubicBezTo>
                    <a:cubicBezTo>
                      <a:pt x="57" y="137"/>
                      <a:pt x="67" y="145"/>
                      <a:pt x="79" y="145"/>
                    </a:cubicBezTo>
                    <a:cubicBezTo>
                      <a:pt x="200" y="145"/>
                      <a:pt x="200" y="145"/>
                      <a:pt x="200" y="145"/>
                    </a:cubicBezTo>
                    <a:cubicBezTo>
                      <a:pt x="212" y="145"/>
                      <a:pt x="221" y="137"/>
                      <a:pt x="221" y="127"/>
                    </a:cubicBezTo>
                    <a:cubicBezTo>
                      <a:pt x="221" y="10"/>
                      <a:pt x="221" y="10"/>
                      <a:pt x="221" y="10"/>
                    </a:cubicBezTo>
                    <a:cubicBezTo>
                      <a:pt x="221" y="0"/>
                      <a:pt x="212" y="0"/>
                      <a:pt x="200" y="0"/>
                    </a:cubicBezTo>
                    <a:close/>
                    <a:moveTo>
                      <a:pt x="18" y="67"/>
                    </a:moveTo>
                    <a:cubicBezTo>
                      <a:pt x="15" y="62"/>
                      <a:pt x="31" y="49"/>
                      <a:pt x="57" y="34"/>
                    </a:cubicBezTo>
                    <a:cubicBezTo>
                      <a:pt x="57" y="57"/>
                      <a:pt x="57" y="57"/>
                      <a:pt x="57" y="57"/>
                    </a:cubicBezTo>
                    <a:cubicBezTo>
                      <a:pt x="32" y="68"/>
                      <a:pt x="20" y="71"/>
                      <a:pt x="18" y="6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57" name="Freeform 122">
                <a:extLst>
                  <a:ext uri="{FF2B5EF4-FFF2-40B4-BE49-F238E27FC236}">
                    <a16:creationId xmlns:a16="http://schemas.microsoft.com/office/drawing/2014/main" id="{42229577-9533-44D6-9FAE-0CE339D13974}"/>
                  </a:ext>
                </a:extLst>
              </p:cNvPr>
              <p:cNvSpPr>
                <a:spLocks/>
              </p:cNvSpPr>
              <p:nvPr/>
            </p:nvSpPr>
            <p:spPr bwMode="black">
              <a:xfrm>
                <a:off x="5792938" y="4389243"/>
                <a:ext cx="301475" cy="33497"/>
              </a:xfrm>
              <a:custGeom>
                <a:avLst/>
                <a:gdLst>
                  <a:gd name="T0" fmla="*/ 143 w 164"/>
                  <a:gd name="T1" fmla="*/ 0 h 18"/>
                  <a:gd name="T2" fmla="*/ 22 w 164"/>
                  <a:gd name="T3" fmla="*/ 0 h 18"/>
                  <a:gd name="T4" fmla="*/ 0 w 164"/>
                  <a:gd name="T5" fmla="*/ 1 h 18"/>
                  <a:gd name="T6" fmla="*/ 0 w 164"/>
                  <a:gd name="T7" fmla="*/ 16 h 18"/>
                  <a:gd name="T8" fmla="*/ 22 w 164"/>
                  <a:gd name="T9" fmla="*/ 18 h 18"/>
                  <a:gd name="T10" fmla="*/ 143 w 164"/>
                  <a:gd name="T11" fmla="*/ 18 h 18"/>
                  <a:gd name="T12" fmla="*/ 164 w 164"/>
                  <a:gd name="T13" fmla="*/ 16 h 18"/>
                  <a:gd name="T14" fmla="*/ 164 w 164"/>
                  <a:gd name="T15" fmla="*/ 1 h 18"/>
                  <a:gd name="T16" fmla="*/ 143 w 164"/>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8">
                    <a:moveTo>
                      <a:pt x="143" y="0"/>
                    </a:moveTo>
                    <a:cubicBezTo>
                      <a:pt x="22" y="0"/>
                      <a:pt x="22" y="0"/>
                      <a:pt x="22" y="0"/>
                    </a:cubicBezTo>
                    <a:cubicBezTo>
                      <a:pt x="10" y="0"/>
                      <a:pt x="0" y="0"/>
                      <a:pt x="0" y="1"/>
                    </a:cubicBezTo>
                    <a:cubicBezTo>
                      <a:pt x="0" y="16"/>
                      <a:pt x="0" y="16"/>
                      <a:pt x="0" y="16"/>
                    </a:cubicBezTo>
                    <a:cubicBezTo>
                      <a:pt x="0" y="17"/>
                      <a:pt x="10" y="18"/>
                      <a:pt x="22" y="18"/>
                    </a:cubicBezTo>
                    <a:cubicBezTo>
                      <a:pt x="143" y="18"/>
                      <a:pt x="143" y="18"/>
                      <a:pt x="143" y="18"/>
                    </a:cubicBezTo>
                    <a:cubicBezTo>
                      <a:pt x="155" y="18"/>
                      <a:pt x="164" y="17"/>
                      <a:pt x="164" y="16"/>
                    </a:cubicBezTo>
                    <a:cubicBezTo>
                      <a:pt x="164" y="1"/>
                      <a:pt x="164" y="1"/>
                      <a:pt x="164" y="1"/>
                    </a:cubicBezTo>
                    <a:cubicBezTo>
                      <a:pt x="164" y="0"/>
                      <a:pt x="155" y="0"/>
                      <a:pt x="14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nvGrpSpPr>
            <p:cNvPr id="58" name="Group 57">
              <a:extLst>
                <a:ext uri="{FF2B5EF4-FFF2-40B4-BE49-F238E27FC236}">
                  <a16:creationId xmlns:a16="http://schemas.microsoft.com/office/drawing/2014/main" id="{9D2287B3-EA08-44CF-899F-F7CED27A431E}"/>
                </a:ext>
              </a:extLst>
            </p:cNvPr>
            <p:cNvGrpSpPr/>
            <p:nvPr/>
          </p:nvGrpSpPr>
          <p:grpSpPr bwMode="black">
            <a:xfrm>
              <a:off x="7012111" y="1491295"/>
              <a:ext cx="504287" cy="390022"/>
              <a:chOff x="813584" y="4312262"/>
              <a:chExt cx="478309" cy="370027"/>
            </a:xfrm>
            <a:solidFill>
              <a:schemeClr val="tx2"/>
            </a:solidFill>
          </p:grpSpPr>
          <p:sp>
            <p:nvSpPr>
              <p:cNvPr id="59" name="Freeform 79">
                <a:extLst>
                  <a:ext uri="{FF2B5EF4-FFF2-40B4-BE49-F238E27FC236}">
                    <a16:creationId xmlns:a16="http://schemas.microsoft.com/office/drawing/2014/main" id="{172E44F0-CE59-4E2E-B1A5-8866867C0B05}"/>
                  </a:ext>
                </a:extLst>
              </p:cNvPr>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sp>
            <p:nvSpPr>
              <p:cNvPr id="60" name="Freeform 80">
                <a:extLst>
                  <a:ext uri="{FF2B5EF4-FFF2-40B4-BE49-F238E27FC236}">
                    <a16:creationId xmlns:a16="http://schemas.microsoft.com/office/drawing/2014/main" id="{3256F144-28BF-403C-8578-EC59E88DD87E}"/>
                  </a:ext>
                </a:extLst>
              </p:cNvPr>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游ゴシック" panose="020B0400000000000000" pitchFamily="50" charset="-128"/>
                  <a:ea typeface="游ゴシック" panose="020B0400000000000000" pitchFamily="50" charset="-128"/>
                </a:endParaRPr>
              </a:p>
            </p:txBody>
          </p:sp>
        </p:grpSp>
      </p:grpSp>
      <p:sp>
        <p:nvSpPr>
          <p:cNvPr id="2" name="TextBox 1">
            <a:extLst>
              <a:ext uri="{FF2B5EF4-FFF2-40B4-BE49-F238E27FC236}">
                <a16:creationId xmlns:a16="http://schemas.microsoft.com/office/drawing/2014/main" id="{07801B04-7E49-4C72-AF20-B8CEA9899752}"/>
              </a:ext>
            </a:extLst>
          </p:cNvPr>
          <p:cNvSpPr txBox="1"/>
          <p:nvPr/>
        </p:nvSpPr>
        <p:spPr>
          <a:xfrm>
            <a:off x="1389581" y="1113587"/>
            <a:ext cx="2618345" cy="57547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FF0000"/>
                </a:solidFill>
                <a:latin typeface="游ゴシック" panose="020B0400000000000000" pitchFamily="50" charset="-128"/>
                <a:ea typeface="游ゴシック" panose="020B0400000000000000" pitchFamily="50" charset="-128"/>
              </a:rPr>
              <a:t>a</a:t>
            </a:r>
            <a:r>
              <a:rPr kumimoji="0" lang="en-US" sz="2000" b="0" i="0" u="none"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rPr>
              <a:t>cross your sites…</a:t>
            </a:r>
          </a:p>
        </p:txBody>
      </p:sp>
      <p:sp>
        <p:nvSpPr>
          <p:cNvPr id="62" name="TextBox 61">
            <a:extLst>
              <a:ext uri="{FF2B5EF4-FFF2-40B4-BE49-F238E27FC236}">
                <a16:creationId xmlns:a16="http://schemas.microsoft.com/office/drawing/2014/main" id="{F783329F-E1A2-4EF0-9B10-19792A13A17A}"/>
              </a:ext>
            </a:extLst>
          </p:cNvPr>
          <p:cNvSpPr txBox="1"/>
          <p:nvPr/>
        </p:nvSpPr>
        <p:spPr>
          <a:xfrm>
            <a:off x="8643699" y="5243746"/>
            <a:ext cx="2640788" cy="57547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FF0000"/>
                </a:solidFill>
                <a:latin typeface="游ゴシック" panose="020B0400000000000000" pitchFamily="50" charset="-128"/>
                <a:ea typeface="游ゴシック" panose="020B0400000000000000" pitchFamily="50" charset="-128"/>
              </a:rPr>
              <a:t>… w</a:t>
            </a:r>
            <a:r>
              <a:rPr kumimoji="0" lang="en-US" sz="2000" b="0" i="0" u="none" strike="noStrike" kern="1200" cap="none" spc="0" normalizeH="0" baseline="0" noProof="0" dirty="0" err="1">
                <a:ln>
                  <a:noFill/>
                </a:ln>
                <a:solidFill>
                  <a:srgbClr val="FF0000"/>
                </a:solidFill>
                <a:effectLst/>
                <a:uLnTx/>
                <a:uFillTx/>
                <a:latin typeface="游ゴシック" panose="020B0400000000000000" pitchFamily="50" charset="-128"/>
                <a:ea typeface="游ゴシック" panose="020B0400000000000000" pitchFamily="50" charset="-128"/>
              </a:rPr>
              <a:t>ithin</a:t>
            </a:r>
            <a:r>
              <a:rPr kumimoji="0" lang="en-US" sz="2000" b="0" i="0" u="none"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rPr>
              <a:t> your sites</a:t>
            </a:r>
          </a:p>
        </p:txBody>
      </p:sp>
      <p:sp>
        <p:nvSpPr>
          <p:cNvPr id="63" name="UniversalApp_E8CC" title="Icon of a cellphone in front of a tablet">
            <a:extLst>
              <a:ext uri="{FF2B5EF4-FFF2-40B4-BE49-F238E27FC236}">
                <a16:creationId xmlns:a16="http://schemas.microsoft.com/office/drawing/2014/main" id="{6F00FC59-02D4-424E-B705-2D675CD63F19}"/>
              </a:ext>
            </a:extLst>
          </p:cNvPr>
          <p:cNvSpPr>
            <a:spLocks noChangeAspect="1" noEditPoints="1"/>
          </p:cNvSpPr>
          <p:nvPr/>
        </p:nvSpPr>
        <p:spPr bwMode="auto">
          <a:xfrm>
            <a:off x="435481" y="713116"/>
            <a:ext cx="759507" cy="557339"/>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sp>
        <p:nvSpPr>
          <p:cNvPr id="64"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11227158" y="6010392"/>
            <a:ext cx="661189" cy="65039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spTree>
    <p:custDataLst>
      <p:tags r:id="rId1"/>
    </p:custDataLst>
    <p:extLst>
      <p:ext uri="{BB962C8B-B14F-4D97-AF65-F5344CB8AC3E}">
        <p14:creationId xmlns:p14="http://schemas.microsoft.com/office/powerpoint/2010/main" val="34819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AC6E3A-5CA5-4E0B-9BCC-0427C608C017}"/>
              </a:ext>
            </a:extLst>
          </p:cNvPr>
          <p:cNvSpPr/>
          <p:nvPr/>
        </p:nvSpPr>
        <p:spPr>
          <a:xfrm>
            <a:off x="3925272" y="34929"/>
            <a:ext cx="8267788" cy="678814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游ゴシック" panose="020B0400000000000000" pitchFamily="50" charset="-128"/>
              <a:ea typeface="游ゴシック" panose="020B0400000000000000" pitchFamily="50" charset="-128"/>
            </a:endParaRPr>
          </a:p>
        </p:txBody>
      </p:sp>
      <p:pic>
        <p:nvPicPr>
          <p:cNvPr id="26" name="Picture 25" descr="A screenshot of a cell phone&#10;&#10;Description generated with very high confidence">
            <a:extLst>
              <a:ext uri="{FF2B5EF4-FFF2-40B4-BE49-F238E27FC236}">
                <a16:creationId xmlns:a16="http://schemas.microsoft.com/office/drawing/2014/main" id="{2F050E66-E2D5-4FE3-89B8-FE3B34D73C5B}"/>
              </a:ext>
            </a:extLst>
          </p:cNvPr>
          <p:cNvPicPr>
            <a:picLocks noChangeAspect="1"/>
          </p:cNvPicPr>
          <p:nvPr/>
        </p:nvPicPr>
        <p:blipFill>
          <a:blip r:embed="rId3"/>
          <a:stretch>
            <a:fillRect/>
          </a:stretch>
        </p:blipFill>
        <p:spPr>
          <a:xfrm>
            <a:off x="9872880" y="762115"/>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6D4B4194-4FC2-452E-ADAF-ACD3AEC4EF4D}"/>
              </a:ext>
            </a:extLst>
          </p:cNvPr>
          <p:cNvPicPr>
            <a:picLocks noChangeAspect="1"/>
          </p:cNvPicPr>
          <p:nvPr/>
        </p:nvPicPr>
        <p:blipFill>
          <a:blip r:embed="rId3"/>
          <a:stretch>
            <a:fillRect/>
          </a:stretch>
        </p:blipFill>
        <p:spPr>
          <a:xfrm>
            <a:off x="9648146" y="513502"/>
            <a:ext cx="2111018" cy="2293375"/>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34443" y="10578"/>
            <a:ext cx="4006205" cy="1988991"/>
          </a:xfrm>
        </p:spPr>
        <p:txBody>
          <a:bodyPr/>
          <a:lstStyle/>
          <a:p>
            <a:pPr algn="ctr"/>
            <a:r>
              <a:rPr lang="en-US" sz="3921" spc="0" dirty="0">
                <a:ln>
                  <a:noFill/>
                </a:ln>
                <a:solidFill>
                  <a:schemeClr val="tx1">
                    <a:lumMod val="75000"/>
                  </a:schemeClr>
                </a:solidFill>
                <a:cs typeface="Segoe UI Semilight" panose="020B0402040204020203" pitchFamily="34" charset="0"/>
              </a:rPr>
              <a:t>SharePoint </a:t>
            </a:r>
            <a:br>
              <a:rPr lang="en-US" sz="3921" spc="0" dirty="0">
                <a:ln>
                  <a:noFill/>
                </a:ln>
                <a:solidFill>
                  <a:schemeClr val="tx1">
                    <a:lumMod val="75000"/>
                  </a:schemeClr>
                </a:solidFill>
                <a:cs typeface="Segoe UI Semilight" panose="020B0402040204020203" pitchFamily="34" charset="0"/>
              </a:rPr>
            </a:br>
            <a:r>
              <a:rPr lang="ja-JP" altLang="en-US" sz="3921" spc="0" dirty="0">
                <a:ln>
                  <a:noFill/>
                </a:ln>
                <a:solidFill>
                  <a:schemeClr val="tx1">
                    <a:lumMod val="75000"/>
                  </a:schemeClr>
                </a:solidFill>
                <a:cs typeface="Segoe UI Semilight" panose="020B0402040204020203" pitchFamily="34" charset="0"/>
              </a:rPr>
              <a:t>ハブサイト</a:t>
            </a:r>
            <a:endParaRPr lang="en-US" sz="2353" spc="0" dirty="0">
              <a:ln>
                <a:noFill/>
              </a:ln>
              <a:solidFill>
                <a:schemeClr val="tx1">
                  <a:lumMod val="75000"/>
                </a:schemeClr>
              </a:solidFill>
              <a:cs typeface="Segoe UI Semilight" panose="020B0402040204020203" pitchFamily="34" charset="0"/>
            </a:endParaRPr>
          </a:p>
        </p:txBody>
      </p:sp>
      <p:sp>
        <p:nvSpPr>
          <p:cNvPr id="6" name="Text Placeholder 5"/>
          <p:cNvSpPr>
            <a:spLocks noGrp="1"/>
          </p:cNvSpPr>
          <p:nvPr>
            <p:ph type="body" sz="quarter" idx="10"/>
          </p:nvPr>
        </p:nvSpPr>
        <p:spPr>
          <a:xfrm>
            <a:off x="96770" y="1538096"/>
            <a:ext cx="3794896" cy="3853747"/>
          </a:xfrm>
        </p:spPr>
        <p:txBody>
          <a:bodyPr/>
          <a:lstStyle/>
          <a:p>
            <a:pPr>
              <a:spcBef>
                <a:spcPts val="0"/>
              </a:spcBef>
            </a:pPr>
            <a:r>
              <a:rPr lang="ja-JP" altLang="en-US" sz="1765" dirty="0">
                <a:solidFill>
                  <a:schemeClr val="tx1"/>
                </a:solidFill>
              </a:rPr>
              <a:t>関連する情報を集約し表示するマッシュアップサイト</a:t>
            </a:r>
            <a:endParaRPr lang="en-US" altLang="ja-JP" sz="1765" dirty="0">
              <a:solidFill>
                <a:schemeClr val="tx1"/>
              </a:solidFill>
            </a:endParaRPr>
          </a:p>
          <a:p>
            <a:pPr>
              <a:spcBef>
                <a:spcPts val="0"/>
              </a:spcBef>
            </a:pPr>
            <a:endParaRPr lang="en-US" sz="1765" dirty="0">
              <a:solidFill>
                <a:schemeClr val="tx1"/>
              </a:solidFill>
            </a:endParaRPr>
          </a:p>
          <a:p>
            <a:pPr>
              <a:spcBef>
                <a:spcPts val="0"/>
              </a:spcBef>
            </a:pPr>
            <a:r>
              <a:rPr lang="ja-JP" altLang="en-US" sz="1765" dirty="0">
                <a:solidFill>
                  <a:schemeClr val="tx1"/>
                </a:solidFill>
              </a:rPr>
              <a:t>サイト間は物理結合されず論理的な結合であるため、情報構造の変更に柔軟に対応可能</a:t>
            </a:r>
            <a:endParaRPr lang="en-US" altLang="ja-JP" sz="1765" dirty="0">
              <a:solidFill>
                <a:schemeClr val="tx1"/>
              </a:solidFill>
            </a:endParaRPr>
          </a:p>
          <a:p>
            <a:pPr>
              <a:spcBef>
                <a:spcPts val="0"/>
              </a:spcBef>
            </a:pPr>
            <a:endParaRPr lang="en-US" sz="1765" dirty="0">
              <a:solidFill>
                <a:schemeClr val="tx1"/>
              </a:solidFill>
            </a:endParaRPr>
          </a:p>
          <a:p>
            <a:pPr>
              <a:spcBef>
                <a:spcPts val="0"/>
              </a:spcBef>
            </a:pPr>
            <a:r>
              <a:rPr lang="ja-JP" altLang="en-US" sz="1765" dirty="0">
                <a:solidFill>
                  <a:schemeClr val="tx1"/>
                </a:solidFill>
              </a:rPr>
              <a:t>各サイト内のニュースと</a:t>
            </a:r>
            <a:br>
              <a:rPr lang="en-US" altLang="ja-JP" sz="1765" dirty="0">
                <a:solidFill>
                  <a:schemeClr val="tx1"/>
                </a:solidFill>
              </a:rPr>
            </a:br>
            <a:r>
              <a:rPr lang="ja-JP" altLang="en-US" sz="1765" dirty="0">
                <a:solidFill>
                  <a:schemeClr val="tx1"/>
                </a:solidFill>
              </a:rPr>
              <a:t>アクティビティを表示</a:t>
            </a:r>
            <a:endParaRPr lang="en-US" altLang="ja-JP" sz="1765" dirty="0">
              <a:solidFill>
                <a:schemeClr val="tx1"/>
              </a:solidFill>
            </a:endParaRPr>
          </a:p>
          <a:p>
            <a:pPr>
              <a:spcBef>
                <a:spcPts val="0"/>
              </a:spcBef>
            </a:pPr>
            <a:endParaRPr lang="en-US" altLang="ja-JP" sz="1765" dirty="0">
              <a:solidFill>
                <a:schemeClr val="tx1"/>
              </a:solidFill>
            </a:endParaRPr>
          </a:p>
          <a:p>
            <a:pPr>
              <a:spcBef>
                <a:spcPts val="0"/>
              </a:spcBef>
            </a:pPr>
            <a:r>
              <a:rPr lang="ja-JP" altLang="en-US" sz="1765" dirty="0">
                <a:solidFill>
                  <a:schemeClr val="tx1"/>
                </a:solidFill>
              </a:rPr>
              <a:t>各サイト内のコンテンツを検索</a:t>
            </a:r>
            <a:endParaRPr lang="en-US" altLang="ja-JP" sz="1765" dirty="0">
              <a:solidFill>
                <a:schemeClr val="tx1"/>
              </a:solidFill>
            </a:endParaRPr>
          </a:p>
          <a:p>
            <a:pPr>
              <a:spcBef>
                <a:spcPts val="0"/>
              </a:spcBef>
            </a:pPr>
            <a:endParaRPr lang="en-US" sz="1765" dirty="0">
              <a:solidFill>
                <a:schemeClr val="tx1"/>
              </a:solidFill>
            </a:endParaRPr>
          </a:p>
          <a:p>
            <a:pPr>
              <a:spcBef>
                <a:spcPts val="0"/>
              </a:spcBef>
            </a:pPr>
            <a:r>
              <a:rPr lang="ja-JP" altLang="en-US" sz="1765" dirty="0">
                <a:solidFill>
                  <a:schemeClr val="tx1"/>
                </a:solidFill>
              </a:rPr>
              <a:t>クロスサイトでのナビゲーション</a:t>
            </a:r>
            <a:endParaRPr lang="en-US" altLang="ja-JP" sz="1765" dirty="0">
              <a:solidFill>
                <a:schemeClr val="tx1"/>
              </a:solidFill>
            </a:endParaRPr>
          </a:p>
          <a:p>
            <a:pPr>
              <a:spcBef>
                <a:spcPts val="0"/>
              </a:spcBef>
            </a:pPr>
            <a:endParaRPr lang="en-US" sz="1765" dirty="0">
              <a:solidFill>
                <a:schemeClr val="tx1"/>
              </a:solidFill>
            </a:endParaRPr>
          </a:p>
          <a:p>
            <a:pPr>
              <a:spcBef>
                <a:spcPts val="0"/>
              </a:spcBef>
            </a:pPr>
            <a:r>
              <a:rPr lang="ja-JP" altLang="en-US" sz="1765" dirty="0">
                <a:solidFill>
                  <a:schemeClr val="tx1"/>
                </a:solidFill>
              </a:rPr>
              <a:t>サイトデザインの統一</a:t>
            </a:r>
            <a:endParaRPr lang="en-US" altLang="ja-JP" sz="1765" dirty="0">
              <a:solidFill>
                <a:schemeClr val="tx1"/>
              </a:solidFill>
            </a:endParaRPr>
          </a:p>
        </p:txBody>
      </p:sp>
      <p:sp>
        <p:nvSpPr>
          <p:cNvPr id="11" name="Arrow: Left-Right 10">
            <a:extLst>
              <a:ext uri="{FF2B5EF4-FFF2-40B4-BE49-F238E27FC236}">
                <a16:creationId xmlns:a16="http://schemas.microsoft.com/office/drawing/2014/main" id="{3FD26E9F-3FC7-463D-BA8E-FE81B70EF492}"/>
              </a:ext>
            </a:extLst>
          </p:cNvPr>
          <p:cNvSpPr/>
          <p:nvPr/>
        </p:nvSpPr>
        <p:spPr>
          <a:xfrm>
            <a:off x="8843249" y="1936035"/>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游ゴシック" panose="020B0400000000000000" pitchFamily="50" charset="-128"/>
              <a:ea typeface="游ゴシック" panose="020B0400000000000000" pitchFamily="50" charset="-128"/>
            </a:endParaRPr>
          </a:p>
        </p:txBody>
      </p:sp>
      <p:sp>
        <p:nvSpPr>
          <p:cNvPr id="2" name="TextBox 1">
            <a:extLst>
              <a:ext uri="{FF2B5EF4-FFF2-40B4-BE49-F238E27FC236}">
                <a16:creationId xmlns:a16="http://schemas.microsoft.com/office/drawing/2014/main" id="{23860DC0-DC70-4620-BF72-E7EB6E4F4AC6}"/>
              </a:ext>
            </a:extLst>
          </p:cNvPr>
          <p:cNvSpPr txBox="1"/>
          <p:nvPr/>
        </p:nvSpPr>
        <p:spPr>
          <a:xfrm>
            <a:off x="5654710" y="338692"/>
            <a:ext cx="1537144" cy="506833"/>
          </a:xfrm>
          <a:prstGeom prst="rect">
            <a:avLst/>
          </a:prstGeom>
          <a:noFill/>
        </p:spPr>
        <p:txBody>
          <a:bodyPr wrap="square" lIns="179285" tIns="143428" rIns="179285" bIns="143428" rtlCol="0">
            <a:spAutoFit/>
          </a:bodyPr>
          <a:lstStyle/>
          <a:p>
            <a:pPr defTabSz="914367">
              <a:lnSpc>
                <a:spcPct val="90000"/>
              </a:lnSpc>
              <a:spcAft>
                <a:spcPts val="588"/>
              </a:spcAft>
            </a:pPr>
            <a:r>
              <a:rPr lang="ja-JP" altLang="en-US" sz="1568"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ハブサイト</a:t>
            </a:r>
            <a:endParaRPr lang="en-US" sz="1568"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15" name="TextBox 14">
            <a:extLst>
              <a:ext uri="{FF2B5EF4-FFF2-40B4-BE49-F238E27FC236}">
                <a16:creationId xmlns:a16="http://schemas.microsoft.com/office/drawing/2014/main" id="{5EE64F99-C0BC-41BA-93EE-B37E0B6F77AB}"/>
              </a:ext>
            </a:extLst>
          </p:cNvPr>
          <p:cNvSpPr txBox="1"/>
          <p:nvPr/>
        </p:nvSpPr>
        <p:spPr>
          <a:xfrm>
            <a:off x="9382282" y="-44824"/>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ja-JP" altLang="en-US" sz="1568"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チームサイト</a:t>
            </a:r>
            <a:endParaRPr lang="en-US" sz="1568"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21" name="TextBox 20">
            <a:extLst>
              <a:ext uri="{FF2B5EF4-FFF2-40B4-BE49-F238E27FC236}">
                <a16:creationId xmlns:a16="http://schemas.microsoft.com/office/drawing/2014/main" id="{9807CBDA-1CC7-47A2-98E6-4CD4D282504D}"/>
              </a:ext>
            </a:extLst>
          </p:cNvPr>
          <p:cNvSpPr txBox="1"/>
          <p:nvPr/>
        </p:nvSpPr>
        <p:spPr>
          <a:xfrm>
            <a:off x="9382282" y="3130192"/>
            <a:ext cx="2617417" cy="485673"/>
          </a:xfrm>
          <a:prstGeom prst="rect">
            <a:avLst/>
          </a:prstGeom>
          <a:noFill/>
        </p:spPr>
        <p:txBody>
          <a:bodyPr wrap="square" lIns="179285" tIns="143428" rIns="179285" bIns="143428" rtlCol="0">
            <a:spAutoFit/>
          </a:bodyPr>
          <a:lstStyle/>
          <a:p>
            <a:pPr algn="ctr" defTabSz="914367">
              <a:lnSpc>
                <a:spcPct val="90000"/>
              </a:lnSpc>
              <a:spcAft>
                <a:spcPts val="588"/>
              </a:spcAft>
            </a:pPr>
            <a:r>
              <a:rPr lang="ja-JP" altLang="en-US" sz="1400"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コミュニケーションサイト</a:t>
            </a:r>
            <a:endParaRPr lang="en-US" sz="1400"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endParaRPr>
          </a:p>
        </p:txBody>
      </p:sp>
      <p:sp>
        <p:nvSpPr>
          <p:cNvPr id="22" name="Arrow: Left-Right 21">
            <a:extLst>
              <a:ext uri="{FF2B5EF4-FFF2-40B4-BE49-F238E27FC236}">
                <a16:creationId xmlns:a16="http://schemas.microsoft.com/office/drawing/2014/main" id="{094FBFDB-F2CA-4A3A-9177-DCAA6EA9BA4F}"/>
              </a:ext>
            </a:extLst>
          </p:cNvPr>
          <p:cNvSpPr/>
          <p:nvPr/>
        </p:nvSpPr>
        <p:spPr>
          <a:xfrm>
            <a:off x="8843249" y="4780988"/>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游ゴシック" panose="020B0400000000000000" pitchFamily="50" charset="-128"/>
              <a:ea typeface="游ゴシック" panose="020B0400000000000000" pitchFamily="50" charset="-128"/>
            </a:endParaRPr>
          </a:p>
        </p:txBody>
      </p:sp>
      <p:pic>
        <p:nvPicPr>
          <p:cNvPr id="32" name="Picture 31" descr="A screenshot of a cell phone&#10;&#10;Description generated with very high confidence">
            <a:extLst>
              <a:ext uri="{FF2B5EF4-FFF2-40B4-BE49-F238E27FC236}">
                <a16:creationId xmlns:a16="http://schemas.microsoft.com/office/drawing/2014/main" id="{EBD83BD8-5201-47E1-B7BA-C12C24D5B0AD}"/>
              </a:ext>
            </a:extLst>
          </p:cNvPr>
          <p:cNvPicPr>
            <a:picLocks noChangeAspect="1"/>
          </p:cNvPicPr>
          <p:nvPr/>
        </p:nvPicPr>
        <p:blipFill rotWithShape="1">
          <a:blip r:embed="rId4"/>
          <a:srcRect b="34238"/>
          <a:stretch/>
        </p:blipFill>
        <p:spPr>
          <a:xfrm>
            <a:off x="9768197" y="4070742"/>
            <a:ext cx="2160555" cy="2610730"/>
          </a:xfrm>
          <a:prstGeom prst="rect">
            <a:avLst/>
          </a:prstGeom>
          <a:ln>
            <a:noFill/>
          </a:ln>
          <a:effectLst>
            <a:outerShdw blurRad="292100" dist="139700" dir="2700000" algn="tl" rotWithShape="0">
              <a:srgbClr val="333333">
                <a:alpha val="65000"/>
              </a:srgbClr>
            </a:outerShdw>
          </a:effectLst>
        </p:spPr>
      </p:pic>
      <p:pic>
        <p:nvPicPr>
          <p:cNvPr id="28" name="Picture 27" descr="A screenshot of a computer&#10;&#10;Description generated with very high confidence">
            <a:extLst>
              <a:ext uri="{FF2B5EF4-FFF2-40B4-BE49-F238E27FC236}">
                <a16:creationId xmlns:a16="http://schemas.microsoft.com/office/drawing/2014/main" id="{E84A08DA-66FF-4443-8010-25EF5B256437}"/>
              </a:ext>
            </a:extLst>
          </p:cNvPr>
          <p:cNvPicPr>
            <a:picLocks noChangeAspect="1"/>
          </p:cNvPicPr>
          <p:nvPr/>
        </p:nvPicPr>
        <p:blipFill rotWithShape="1">
          <a:blip r:embed="rId5"/>
          <a:srcRect b="17249"/>
          <a:stretch/>
        </p:blipFill>
        <p:spPr>
          <a:xfrm>
            <a:off x="9599584" y="3756072"/>
            <a:ext cx="2131111" cy="2711136"/>
          </a:xfrm>
          <a:prstGeom prst="rect">
            <a:avLst/>
          </a:prstGeom>
          <a:ln>
            <a:noFill/>
          </a:ln>
          <a:effectLst>
            <a:outerShdw blurRad="292100" dist="139700" dir="2700000" algn="tl" rotWithShape="0">
              <a:srgbClr val="333333">
                <a:alpha val="65000"/>
              </a:srgbClr>
            </a:outerShdw>
          </a:effectLst>
        </p:spPr>
      </p:pic>
      <p:grpSp>
        <p:nvGrpSpPr>
          <p:cNvPr id="20" name="Graphic 30">
            <a:extLst>
              <a:ext uri="{FF2B5EF4-FFF2-40B4-BE49-F238E27FC236}">
                <a16:creationId xmlns:a16="http://schemas.microsoft.com/office/drawing/2014/main" id="{34AB6B5B-A0DC-4AC6-AB64-0BB644B3A02B}"/>
              </a:ext>
            </a:extLst>
          </p:cNvPr>
          <p:cNvGrpSpPr/>
          <p:nvPr/>
        </p:nvGrpSpPr>
        <p:grpSpPr>
          <a:xfrm>
            <a:off x="1165664" y="5513438"/>
            <a:ext cx="1233715" cy="1189656"/>
            <a:chOff x="7485042" y="324947"/>
            <a:chExt cx="266700" cy="257175"/>
          </a:xfrm>
        </p:grpSpPr>
        <p:sp>
          <p:nvSpPr>
            <p:cNvPr id="23" name="Freeform: Shape 22">
              <a:extLst>
                <a:ext uri="{FF2B5EF4-FFF2-40B4-BE49-F238E27FC236}">
                  <a16:creationId xmlns:a16="http://schemas.microsoft.com/office/drawing/2014/main" id="{92C935A8-1D46-43A0-8075-ADD28D7C381B}"/>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31750" cap="flat">
              <a:solidFill>
                <a:srgbClr val="231F20"/>
              </a:solidFill>
              <a:prstDash val="solid"/>
              <a:miter/>
            </a:ln>
          </p:spPr>
          <p:txBody>
            <a:bodyPr/>
            <a:lstStyle/>
            <a:p>
              <a:pPr defTabSz="914367"/>
              <a:endParaRPr lang="en-US">
                <a:solidFill>
                  <a:srgbClr val="353535"/>
                </a:solidFill>
                <a:latin typeface="游ゴシック" panose="020B0400000000000000" pitchFamily="50" charset="-128"/>
                <a:ea typeface="游ゴシック" panose="020B0400000000000000" pitchFamily="50" charset="-128"/>
              </a:endParaRPr>
            </a:p>
          </p:txBody>
        </p:sp>
        <p:sp>
          <p:nvSpPr>
            <p:cNvPr id="24" name="Freeform: Shape 23">
              <a:extLst>
                <a:ext uri="{FF2B5EF4-FFF2-40B4-BE49-F238E27FC236}">
                  <a16:creationId xmlns:a16="http://schemas.microsoft.com/office/drawing/2014/main" id="{464949DC-5247-455E-81B9-7841BD5A91BD}"/>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31750" cap="flat">
              <a:solidFill>
                <a:srgbClr val="D83B01"/>
              </a:solidFill>
              <a:prstDash val="solid"/>
              <a:miter/>
            </a:ln>
          </p:spPr>
          <p:txBody>
            <a:bodyPr/>
            <a:lstStyle/>
            <a:p>
              <a:pPr defTabSz="914367"/>
              <a:endParaRPr lang="en-US">
                <a:solidFill>
                  <a:srgbClr val="353535"/>
                </a:solidFill>
                <a:latin typeface="游ゴシック" panose="020B0400000000000000" pitchFamily="50" charset="-128"/>
                <a:ea typeface="游ゴシック" panose="020B0400000000000000" pitchFamily="50" charset="-128"/>
              </a:endParaRPr>
            </a:p>
          </p:txBody>
        </p:sp>
      </p:grpSp>
      <p:pic>
        <p:nvPicPr>
          <p:cNvPr id="4" name="Picture 3" descr="A screenshot of a cell phone&#10;&#10;Description generated with very high confidence">
            <a:extLst>
              <a:ext uri="{FF2B5EF4-FFF2-40B4-BE49-F238E27FC236}">
                <a16:creationId xmlns:a16="http://schemas.microsoft.com/office/drawing/2014/main" id="{A20678EF-D270-45DC-A85B-9DA7AC5C95B6}"/>
              </a:ext>
            </a:extLst>
          </p:cNvPr>
          <p:cNvPicPr>
            <a:picLocks noChangeAspect="1"/>
          </p:cNvPicPr>
          <p:nvPr/>
        </p:nvPicPr>
        <p:blipFill rotWithShape="1">
          <a:blip r:embed="rId6"/>
          <a:srcRect b="8314"/>
          <a:stretch/>
        </p:blipFill>
        <p:spPr>
          <a:xfrm>
            <a:off x="9373136" y="377145"/>
            <a:ext cx="2149576" cy="2189309"/>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generated with very high confidence">
            <a:extLst>
              <a:ext uri="{FF2B5EF4-FFF2-40B4-BE49-F238E27FC236}">
                <a16:creationId xmlns:a16="http://schemas.microsoft.com/office/drawing/2014/main" id="{84568C10-FC4E-45FE-8FFB-7715F2663295}"/>
              </a:ext>
            </a:extLst>
          </p:cNvPr>
          <p:cNvPicPr>
            <a:picLocks noChangeAspect="1"/>
          </p:cNvPicPr>
          <p:nvPr/>
        </p:nvPicPr>
        <p:blipFill rotWithShape="1">
          <a:blip r:embed="rId7"/>
          <a:srcRect b="22073"/>
          <a:stretch/>
        </p:blipFill>
        <p:spPr>
          <a:xfrm>
            <a:off x="9382283" y="3570361"/>
            <a:ext cx="2143582" cy="267928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E8B3A189-4B59-44A5-ADD9-9B38B435F61C}"/>
              </a:ext>
            </a:extLst>
          </p:cNvPr>
          <p:cNvSpPr/>
          <p:nvPr/>
        </p:nvSpPr>
        <p:spPr bwMode="auto">
          <a:xfrm>
            <a:off x="10448405" y="3910368"/>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pic>
        <p:nvPicPr>
          <p:cNvPr id="10" name="Picture 9" descr="A screenshot of a cell phone&#10;&#10;Description generated with very high confidence">
            <a:extLst>
              <a:ext uri="{FF2B5EF4-FFF2-40B4-BE49-F238E27FC236}">
                <a16:creationId xmlns:a16="http://schemas.microsoft.com/office/drawing/2014/main" id="{ED746160-70F2-44BA-A22B-C3E728E752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375" y="762115"/>
            <a:ext cx="4565815" cy="552274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0588199-DB76-416B-AB44-8622B99B420A}"/>
              </a:ext>
            </a:extLst>
          </p:cNvPr>
          <p:cNvSpPr txBox="1"/>
          <p:nvPr/>
        </p:nvSpPr>
        <p:spPr>
          <a:xfrm>
            <a:off x="10447924" y="4105104"/>
            <a:ext cx="553357" cy="121059"/>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latin typeface="游ゴシック" panose="020B0400000000000000" pitchFamily="50" charset="-128"/>
                <a:ea typeface="游ゴシック" panose="020B0400000000000000" pitchFamily="50" charset="-128"/>
              </a:rPr>
              <a:t>Benefits </a:t>
            </a:r>
          </a:p>
          <a:p>
            <a:pPr>
              <a:lnSpc>
                <a:spcPct val="10000"/>
              </a:lnSpc>
              <a:spcAft>
                <a:spcPts val="600"/>
              </a:spcAft>
            </a:pPr>
            <a:r>
              <a:rPr lang="en-US" sz="700" dirty="0">
                <a:solidFill>
                  <a:schemeClr val="bg1"/>
                </a:solidFill>
                <a:latin typeface="游ゴシック" panose="020B0400000000000000" pitchFamily="50" charset="-128"/>
                <a:ea typeface="游ゴシック" panose="020B0400000000000000" pitchFamily="50" charset="-128"/>
              </a:rPr>
              <a:t>today…</a:t>
            </a:r>
          </a:p>
        </p:txBody>
      </p:sp>
      <p:grpSp>
        <p:nvGrpSpPr>
          <p:cNvPr id="16" name="Group 15">
            <a:extLst>
              <a:ext uri="{FF2B5EF4-FFF2-40B4-BE49-F238E27FC236}">
                <a16:creationId xmlns:a16="http://schemas.microsoft.com/office/drawing/2014/main" id="{459330FB-E3C3-4EC8-8E00-19222F622CB9}"/>
              </a:ext>
            </a:extLst>
          </p:cNvPr>
          <p:cNvGrpSpPr/>
          <p:nvPr/>
        </p:nvGrpSpPr>
        <p:grpSpPr>
          <a:xfrm>
            <a:off x="6746373" y="3966686"/>
            <a:ext cx="1795916" cy="2911261"/>
            <a:chOff x="6746373" y="3966686"/>
            <a:chExt cx="1795916" cy="2911261"/>
          </a:xfrm>
        </p:grpSpPr>
        <p:pic>
          <p:nvPicPr>
            <p:cNvPr id="36" name="Picture 35" descr="A screenshot of a cell phone&#10;&#10;Description generated with very high confidence">
              <a:extLst>
                <a:ext uri="{FF2B5EF4-FFF2-40B4-BE49-F238E27FC236}">
                  <a16:creationId xmlns:a16="http://schemas.microsoft.com/office/drawing/2014/main" id="{888F0162-2C30-4061-AEED-E5AEC52F370D}"/>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14" name="Picture 13" descr="A screenshot of a person&#10;&#10;Description generated with very high confidence">
              <a:extLst>
                <a:ext uri="{FF2B5EF4-FFF2-40B4-BE49-F238E27FC236}">
                  <a16:creationId xmlns:a16="http://schemas.microsoft.com/office/drawing/2014/main" id="{8FC7A890-C4BB-4864-9B05-056476CD55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Tree>
    <p:extLst>
      <p:ext uri="{BB962C8B-B14F-4D97-AF65-F5344CB8AC3E}">
        <p14:creationId xmlns:p14="http://schemas.microsoft.com/office/powerpoint/2010/main" val="3516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66" y="-7847"/>
            <a:ext cx="12190271" cy="899409"/>
          </a:xfrm>
        </p:spPr>
        <p:txBody>
          <a:bodyPr/>
          <a:lstStyle/>
          <a:p>
            <a:pPr algn="ctr"/>
            <a:r>
              <a:rPr lang="en-US" dirty="0"/>
              <a:t>SharePoint </a:t>
            </a:r>
            <a:r>
              <a:rPr lang="ja-JP" altLang="en-US" dirty="0"/>
              <a:t>ハブサイトの概念</a:t>
            </a:r>
            <a:endParaRPr lang="en-US" dirty="0"/>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游ゴシック" panose="020B0400000000000000" pitchFamily="50" charset="-128"/>
                <a:ea typeface="游ゴシック" panose="020B0400000000000000" pitchFamily="50" charset="-128"/>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Customer </a:t>
              </a:r>
            </a:p>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游ゴシック" panose="020B0400000000000000" pitchFamily="50" charset="-128"/>
                <a:ea typeface="游ゴシック" panose="020B0400000000000000" pitchFamily="50" charset="-128"/>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5"/>
            <a:ext cx="7107387" cy="750467"/>
            <a:chOff x="-94135" y="6083562"/>
            <a:chExt cx="7108395" cy="750574"/>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39"/>
              <a:ext cx="1069671" cy="454211"/>
              <a:chOff x="978" y="6656710"/>
              <a:chExt cx="1091120" cy="463319"/>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66245"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39"/>
              <a:ext cx="1856876" cy="454211"/>
              <a:chOff x="1069021" y="6656710"/>
              <a:chExt cx="1894110" cy="463319"/>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85568"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25"/>
              <a:ext cx="1168313" cy="454211"/>
              <a:chOff x="2935105" y="6659450"/>
              <a:chExt cx="1191740" cy="463319"/>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70908"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9" y="6372867"/>
              <a:ext cx="1600774" cy="454211"/>
              <a:chOff x="4127577" y="6652250"/>
              <a:chExt cx="1632872" cy="463319"/>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507554"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3" y="6369120"/>
              <a:ext cx="1465197" cy="454212"/>
              <a:chOff x="5660334" y="6648428"/>
              <a:chExt cx="1494577" cy="463320"/>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71817" cy="463320"/>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39430" cy="481660"/>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Travel </a:t>
              </a:r>
            </a:p>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游ゴシック" panose="020B0400000000000000" pitchFamily="50" charset="-128"/>
                <a:ea typeface="游ゴシック" panose="020B0400000000000000" pitchFamily="50" charset="-128"/>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Benefits </a:t>
              </a:r>
            </a:p>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游ゴシック" panose="020B0400000000000000" pitchFamily="50" charset="-128"/>
                <a:ea typeface="游ゴシック" panose="020B0400000000000000" pitchFamily="50" charset="-128"/>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866" y="-7847"/>
            <a:ext cx="12190271" cy="899409"/>
          </a:xfrm>
        </p:spPr>
        <p:txBody>
          <a:bodyPr/>
          <a:lstStyle/>
          <a:p>
            <a:pPr algn="ctr"/>
            <a:r>
              <a:rPr lang="en-US" altLang="ja-JP" dirty="0"/>
              <a:t>SharePoint </a:t>
            </a:r>
            <a:r>
              <a:rPr lang="ja-JP" altLang="en-US" dirty="0"/>
              <a:t>ハブサイトの概念</a:t>
            </a:r>
            <a:endParaRPr lang="en-US" dirty="0"/>
          </a:p>
        </p:txBody>
      </p:sp>
      <p:cxnSp>
        <p:nvCxnSpPr>
          <p:cNvPr id="297" name="Straight Connector 296"/>
          <p:cNvCxnSpPr>
            <a:cxnSpLocks/>
            <a:stCxn id="135" idx="1"/>
            <a:endCxn id="110" idx="3"/>
          </p:cNvCxnSpPr>
          <p:nvPr/>
        </p:nvCxnSpPr>
        <p:spPr>
          <a:xfrm flipH="1">
            <a:off x="3615750" y="5509938"/>
            <a:ext cx="1358779" cy="5080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0" idx="3"/>
            <a:endCxn id="137" idx="1"/>
          </p:cNvCxnSpPr>
          <p:nvPr/>
        </p:nvCxnSpPr>
        <p:spPr>
          <a:xfrm flipV="1">
            <a:off x="3615750" y="4359079"/>
            <a:ext cx="1275270" cy="120165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2" idx="1"/>
            <a:endCxn id="185" idx="7"/>
          </p:cNvCxnSpPr>
          <p:nvPr/>
        </p:nvCxnSpPr>
        <p:spPr>
          <a:xfrm flipH="1">
            <a:off x="2826182" y="2272740"/>
            <a:ext cx="781088" cy="657812"/>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222205" y="2272739"/>
            <a:ext cx="1385065" cy="11719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游ゴシック" panose="020B0400000000000000" pitchFamily="50" charset="-128"/>
                <a:ea typeface="游ゴシック" panose="020B0400000000000000" pitchFamily="50" charset="-128"/>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Customer </a:t>
              </a:r>
            </a:p>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游ゴシック" panose="020B0400000000000000" pitchFamily="50" charset="-128"/>
                  <a:ea typeface="游ゴシック" panose="020B0400000000000000" pitchFamily="50" charset="-128"/>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游ゴシック" panose="020B0400000000000000" pitchFamily="50" charset="-128"/>
                <a:ea typeface="游ゴシック" panose="020B0400000000000000" pitchFamily="50" charset="-128"/>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游ゴシック" panose="020B0400000000000000" pitchFamily="50" charset="-128"/>
                <a:ea typeface="游ゴシック" panose="020B0400000000000000" pitchFamily="50" charset="-128"/>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5"/>
            <a:ext cx="7107387" cy="750467"/>
            <a:chOff x="-94135" y="6083562"/>
            <a:chExt cx="7108395" cy="750574"/>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39"/>
              <a:ext cx="1069671" cy="454211"/>
              <a:chOff x="978" y="6656710"/>
              <a:chExt cx="1091120" cy="463319"/>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66245"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39"/>
              <a:ext cx="1856876" cy="454211"/>
              <a:chOff x="1069021" y="6656710"/>
              <a:chExt cx="1894110" cy="463319"/>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85568"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25"/>
              <a:ext cx="1168313" cy="454211"/>
              <a:chOff x="2935105" y="6659450"/>
              <a:chExt cx="1191740" cy="463319"/>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70908"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9" y="6372867"/>
              <a:ext cx="1600774" cy="454211"/>
              <a:chOff x="4127577" y="6652250"/>
              <a:chExt cx="1632872" cy="463319"/>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507554" cy="463319"/>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3" y="6369120"/>
              <a:ext cx="1465197" cy="454212"/>
              <a:chOff x="5660334" y="6648428"/>
              <a:chExt cx="1494577" cy="463320"/>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71817" cy="463320"/>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39430" cy="481660"/>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游ゴシック" panose="020B0400000000000000" pitchFamily="50" charset="-128"/>
                  <a:ea typeface="游ゴシック" panose="020B0400000000000000" pitchFamily="50" charset="-128"/>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Travel </a:t>
              </a:r>
            </a:p>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796572" y="1934959"/>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568969" y="522185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1880832" y="2842011"/>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游ゴシック" panose="020B0400000000000000" pitchFamily="50" charset="-128"/>
                <a:ea typeface="游ゴシック" panose="020B0400000000000000" pitchFamily="50" charset="-128"/>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游ゴシック" panose="020B0400000000000000" pitchFamily="50" charset="-128"/>
                <a:ea typeface="游ゴシック" panose="020B0400000000000000" pitchFamily="50" charset="-128"/>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游ゴシック" panose="020B0400000000000000" pitchFamily="50" charset="-128"/>
                <a:ea typeface="游ゴシック" panose="020B0400000000000000" pitchFamily="50" charset="-128"/>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093498" y="4070992"/>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游ゴシック" panose="020B0400000000000000" pitchFamily="50" charset="-128"/>
                <a:ea typeface="游ゴシック" panose="020B0400000000000000" pitchFamily="50" charset="-128"/>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Benefits </a:t>
              </a:r>
            </a:p>
            <a:p>
              <a:pPr algn="l"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游ゴシック" panose="020B0400000000000000" pitchFamily="50" charset="-128"/>
                <a:ea typeface="游ゴシック" panose="020B0400000000000000" pitchFamily="50" charset="-128"/>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游ゴシック" panose="020B0400000000000000" pitchFamily="50" charset="-128"/>
                <a:ea typeface="游ゴシック" panose="020B0400000000000000" pitchFamily="50" charset="-128"/>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游ゴシック" panose="020B0400000000000000" pitchFamily="50" charset="-128"/>
                  <a:ea typeface="游ゴシック" panose="020B0400000000000000" pitchFamily="50" charset="-128"/>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067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3"/>
          <p:cNvSpPr/>
          <p:nvPr/>
        </p:nvSpPr>
        <p:spPr>
          <a:xfrm>
            <a:off x="6279467" y="1229172"/>
            <a:ext cx="5388794" cy="5461989"/>
          </a:xfrm>
          <a:prstGeom prst="roundRect">
            <a:avLst>
              <a:gd name="adj" fmla="val 3618"/>
            </a:avLst>
          </a:prstGeom>
          <a:solidFill>
            <a:schemeClr val="bg1"/>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348" tIns="45675" rIns="91348" bIns="45675" numCol="1" rtlCol="0" anchor="t" anchorCtr="0" compatLnSpc="1">
            <a:prstTxWarp prst="textNoShape">
              <a:avLst/>
            </a:prstTxWarp>
          </a:bodyPr>
          <a:lstStyle/>
          <a:p>
            <a:pPr defTabSz="913433">
              <a:defRPr/>
            </a:pPr>
            <a:r>
              <a:rPr lang="ja-JP" altLang="en-US" sz="2398" dirty="0">
                <a:solidFill>
                  <a:schemeClr val="accent1"/>
                </a:solidFill>
                <a:latin typeface="游ゴシック" panose="020B0400000000000000" pitchFamily="50" charset="-128"/>
                <a:ea typeface="游ゴシック" panose="020B0400000000000000" pitchFamily="50" charset="-128"/>
                <a:cs typeface="Meiryo UI" pitchFamily="50" charset="-128"/>
              </a:rPr>
              <a:t>テナント</a:t>
            </a:r>
          </a:p>
          <a:p>
            <a:pPr defTabSz="913433">
              <a:defRPr/>
            </a:pPr>
            <a:endParaRPr lang="ja-JP" altLang="en-US" sz="2398" dirty="0">
              <a:solidFill>
                <a:schemeClr val="accent1"/>
              </a:solidFill>
              <a:latin typeface="游ゴシック" panose="020B0400000000000000" pitchFamily="50" charset="-128"/>
              <a:ea typeface="游ゴシック" panose="020B0400000000000000" pitchFamily="50" charset="-128"/>
              <a:cs typeface="Meiryo UI" pitchFamily="50" charset="-128"/>
            </a:endParaRPr>
          </a:p>
        </p:txBody>
      </p:sp>
      <p:sp>
        <p:nvSpPr>
          <p:cNvPr id="37" name="角丸四角形 6"/>
          <p:cNvSpPr/>
          <p:nvPr/>
        </p:nvSpPr>
        <p:spPr>
          <a:xfrm>
            <a:off x="6429967" y="1668227"/>
            <a:ext cx="5127077" cy="2926857"/>
          </a:xfrm>
          <a:prstGeom prst="roundRect">
            <a:avLst>
              <a:gd name="adj" fmla="val 6250"/>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vert="horz" rtlCol="0" anchor="t"/>
          <a:lstStyle/>
          <a:p>
            <a:pPr algn="ctr" defTabSz="913852">
              <a:defRPr/>
            </a:pPr>
            <a:r>
              <a:rPr lang="ja-JP" altLang="en-US" sz="1400" dirty="0">
                <a:solidFill>
                  <a:schemeClr val="bg1"/>
                </a:solidFill>
                <a:latin typeface="游ゴシック" panose="020B0400000000000000" pitchFamily="50" charset="-128"/>
                <a:ea typeface="游ゴシック" panose="020B0400000000000000" pitchFamily="50" charset="-128"/>
              </a:rPr>
              <a:t>契約テナントの共有記憶域</a:t>
            </a:r>
            <a:br>
              <a:rPr lang="en-US" altLang="ja-JP" sz="1400" dirty="0">
                <a:solidFill>
                  <a:schemeClr val="bg1"/>
                </a:solidFill>
                <a:latin typeface="游ゴシック" panose="020B0400000000000000" pitchFamily="50" charset="-128"/>
                <a:ea typeface="游ゴシック" panose="020B0400000000000000" pitchFamily="50" charset="-128"/>
              </a:rPr>
            </a:br>
            <a:r>
              <a:rPr lang="en-US" altLang="ja-JP" sz="1400" u="sng" dirty="0">
                <a:solidFill>
                  <a:schemeClr val="bg1"/>
                </a:solidFill>
                <a:latin typeface="游ゴシック" panose="020B0400000000000000" pitchFamily="50" charset="-128"/>
                <a:ea typeface="游ゴシック" panose="020B0400000000000000" pitchFamily="50" charset="-128"/>
              </a:rPr>
              <a:t>https://&lt;</a:t>
            </a:r>
            <a:r>
              <a:rPr lang="ja-JP" altLang="en-US" sz="1400" u="sng" dirty="0">
                <a:solidFill>
                  <a:schemeClr val="bg1"/>
                </a:solidFill>
                <a:latin typeface="游ゴシック" panose="020B0400000000000000" pitchFamily="50" charset="-128"/>
                <a:ea typeface="游ゴシック" panose="020B0400000000000000" pitchFamily="50" charset="-128"/>
              </a:rPr>
              <a:t>テナント</a:t>
            </a:r>
            <a:r>
              <a:rPr lang="en-US" altLang="ja-JP" sz="1400" u="sng" dirty="0">
                <a:solidFill>
                  <a:schemeClr val="bg1"/>
                </a:solidFill>
                <a:latin typeface="游ゴシック" panose="020B0400000000000000" pitchFamily="50" charset="-128"/>
                <a:ea typeface="游ゴシック" panose="020B0400000000000000" pitchFamily="50" charset="-128"/>
              </a:rPr>
              <a:t>ID&gt;.sharepoint.com</a:t>
            </a:r>
            <a:endParaRPr lang="ja-JP" altLang="en-US" sz="1400" u="sng" dirty="0">
              <a:solidFill>
                <a:schemeClr val="bg1"/>
              </a:solidFill>
              <a:latin typeface="游ゴシック" panose="020B0400000000000000" pitchFamily="50" charset="-128"/>
              <a:ea typeface="游ゴシック" panose="020B0400000000000000" pitchFamily="50" charset="-128"/>
            </a:endParaRPr>
          </a:p>
        </p:txBody>
      </p:sp>
      <p:sp>
        <p:nvSpPr>
          <p:cNvPr id="4" name="タイトル 3"/>
          <p:cNvSpPr>
            <a:spLocks noGrp="1"/>
          </p:cNvSpPr>
          <p:nvPr>
            <p:ph type="title"/>
          </p:nvPr>
        </p:nvSpPr>
        <p:spPr/>
        <p:txBody>
          <a:bodyPr/>
          <a:lstStyle/>
          <a:p>
            <a:r>
              <a:rPr kumimoji="1" lang="en-US" altLang="ja-JP" sz="4000" dirty="0">
                <a:solidFill>
                  <a:schemeClr val="bg2">
                    <a:lumMod val="25000"/>
                  </a:schemeClr>
                </a:solidFill>
              </a:rPr>
              <a:t>SharePoint Online</a:t>
            </a:r>
            <a:r>
              <a:rPr kumimoji="1" lang="ja-JP" altLang="en-US" sz="4000" dirty="0">
                <a:solidFill>
                  <a:schemeClr val="bg2">
                    <a:lumMod val="25000"/>
                  </a:schemeClr>
                </a:solidFill>
              </a:rPr>
              <a:t> の構造</a:t>
            </a:r>
          </a:p>
        </p:txBody>
      </p:sp>
      <p:sp>
        <p:nvSpPr>
          <p:cNvPr id="6" name="テキスト プレースホルダー 5"/>
          <p:cNvSpPr>
            <a:spLocks noGrp="1"/>
          </p:cNvSpPr>
          <p:nvPr>
            <p:ph type="body" sz="quarter" idx="11"/>
          </p:nvPr>
        </p:nvSpPr>
        <p:spPr>
          <a:xfrm>
            <a:off x="522425" y="1447801"/>
            <a:ext cx="5396365" cy="4981428"/>
          </a:xfrm>
        </p:spPr>
        <p:txBody>
          <a:bodyPr/>
          <a:lstStyle/>
          <a:p>
            <a:r>
              <a:rPr kumimoji="1" lang="ja-JP" altLang="en-US" sz="2800" dirty="0"/>
              <a:t>テナント</a:t>
            </a:r>
          </a:p>
          <a:p>
            <a:pPr marL="456926" lvl="1" indent="-456926">
              <a:buFont typeface="Arial" panose="020B0604020202020204" pitchFamily="34" charset="0"/>
              <a:buChar char="•"/>
            </a:pPr>
            <a:r>
              <a:rPr kumimoji="1" lang="ja-JP" altLang="en-US" sz="1799" dirty="0"/>
              <a:t>システム構成最上位の単位</a:t>
            </a:r>
          </a:p>
          <a:p>
            <a:r>
              <a:rPr kumimoji="1" lang="ja-JP" altLang="en-US" sz="2400" dirty="0"/>
              <a:t>サイト コレクション</a:t>
            </a:r>
          </a:p>
          <a:p>
            <a:pPr marL="342694" lvl="1" indent="-342694">
              <a:buFont typeface="Arial" panose="020B0604020202020204" pitchFamily="34" charset="0"/>
              <a:buChar char="•"/>
            </a:pPr>
            <a:r>
              <a:rPr kumimoji="1" lang="ja-JP" altLang="en-US" sz="1799" dirty="0"/>
              <a:t>複数サイトをまとめて管理する管理単位</a:t>
            </a:r>
          </a:p>
          <a:p>
            <a:pPr marL="342694" lvl="1" indent="-342694">
              <a:buFont typeface="Arial" panose="020B0604020202020204" pitchFamily="34" charset="0"/>
              <a:buChar char="•"/>
            </a:pPr>
            <a:r>
              <a:rPr kumimoji="1" lang="ja-JP" altLang="en-US" sz="1799" dirty="0"/>
              <a:t>テナント内にサイト コレクションを作成し、</a:t>
            </a:r>
            <a:br>
              <a:rPr kumimoji="1" lang="ja-JP" altLang="en-US" sz="1799" dirty="0"/>
            </a:br>
            <a:r>
              <a:rPr kumimoji="1" lang="ja-JP" altLang="en-US" sz="1799" dirty="0"/>
              <a:t>その中にサイトを作成する</a:t>
            </a:r>
          </a:p>
          <a:p>
            <a:pPr marL="342694" lvl="1" indent="-342694">
              <a:buFont typeface="Arial" panose="020B0604020202020204" pitchFamily="34" charset="0"/>
              <a:buChar char="•"/>
            </a:pPr>
            <a:r>
              <a:rPr kumimoji="1" lang="ja-JP" altLang="en-US" sz="1799" dirty="0"/>
              <a:t>サイト コレクションやサイト単位で管理者を</a:t>
            </a:r>
            <a:br>
              <a:rPr kumimoji="1" lang="en-US" altLang="ja-JP" sz="1799" dirty="0"/>
            </a:br>
            <a:r>
              <a:rPr kumimoji="1" lang="ja-JP" altLang="en-US" sz="1799" dirty="0"/>
              <a:t>委譲可能</a:t>
            </a:r>
          </a:p>
          <a:p>
            <a:pPr marL="342694" lvl="1" indent="-342694">
              <a:buFont typeface="Arial" panose="020B0604020202020204" pitchFamily="34" charset="0"/>
              <a:buChar char="•"/>
            </a:pPr>
            <a:r>
              <a:rPr kumimoji="1" lang="ja-JP" altLang="en-US" sz="1799" dirty="0"/>
              <a:t>サイト コレクション単位</a:t>
            </a:r>
            <a:r>
              <a:rPr lang="ja-JP" altLang="en-US" sz="1800" dirty="0">
                <a:solidFill>
                  <a:schemeClr val="bg1">
                    <a:lumMod val="50000"/>
                  </a:schemeClr>
                </a:solidFill>
                <a:cs typeface="メイリオ" pitchFamily="50" charset="-128"/>
              </a:rPr>
              <a:t>クォータ設定や</a:t>
            </a:r>
            <a:br>
              <a:rPr lang="en-US" altLang="ja-JP" sz="1800" dirty="0">
                <a:solidFill>
                  <a:schemeClr val="bg1">
                    <a:lumMod val="50000"/>
                  </a:schemeClr>
                </a:solidFill>
                <a:cs typeface="メイリオ" pitchFamily="50" charset="-128"/>
              </a:rPr>
            </a:br>
            <a:r>
              <a:rPr lang="ja-JP" altLang="en-US" sz="1800" dirty="0">
                <a:solidFill>
                  <a:schemeClr val="bg1">
                    <a:lumMod val="50000"/>
                  </a:schemeClr>
                </a:solidFill>
                <a:cs typeface="メイリオ" pitchFamily="50" charset="-128"/>
              </a:rPr>
              <a:t>利用可能な機能、外部共有設定などを定義可能</a:t>
            </a:r>
            <a:endParaRPr kumimoji="1" lang="ja-JP" altLang="en-US" sz="1799" dirty="0"/>
          </a:p>
          <a:p>
            <a:r>
              <a:rPr kumimoji="1" lang="ja-JP" altLang="en-US" sz="2800" dirty="0"/>
              <a:t>サイト</a:t>
            </a:r>
          </a:p>
          <a:p>
            <a:pPr marL="342694" lvl="1" indent="-342694">
              <a:buFont typeface="Arial" panose="020B0604020202020204" pitchFamily="34" charset="0"/>
              <a:buChar char="•"/>
            </a:pPr>
            <a:r>
              <a:rPr kumimoji="1" lang="ja-JP" altLang="en-US" sz="1799" dirty="0"/>
              <a:t>サイト コレクション内に作成する</a:t>
            </a:r>
            <a:br>
              <a:rPr kumimoji="1" lang="ja-JP" altLang="en-US" sz="1799" dirty="0"/>
            </a:br>
            <a:r>
              <a:rPr kumimoji="1" lang="ja-JP" altLang="en-US" sz="1799" dirty="0"/>
              <a:t>トップ レベル サイトやサブサイトのこと</a:t>
            </a:r>
          </a:p>
          <a:p>
            <a:pPr marL="342694" lvl="1" indent="-342694">
              <a:buFont typeface="Arial" panose="020B0604020202020204" pitchFamily="34" charset="0"/>
              <a:buChar char="•"/>
            </a:pPr>
            <a:r>
              <a:rPr kumimoji="1" lang="ja-JP" altLang="en-US" sz="1799" dirty="0"/>
              <a:t>一つのサイト コレクション内に複数存在</a:t>
            </a:r>
          </a:p>
        </p:txBody>
      </p:sp>
      <p:sp>
        <p:nvSpPr>
          <p:cNvPr id="10" name="角丸四角形 27"/>
          <p:cNvSpPr/>
          <p:nvPr/>
        </p:nvSpPr>
        <p:spPr>
          <a:xfrm>
            <a:off x="6906536" y="2262678"/>
            <a:ext cx="1331306" cy="2239173"/>
          </a:xfrm>
          <a:prstGeom prst="roundRect">
            <a:avLst>
              <a:gd name="adj" fmla="val 8176"/>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p>
        </p:txBody>
      </p:sp>
      <p:sp>
        <p:nvSpPr>
          <p:cNvPr id="11" name="角丸四角形 28"/>
          <p:cNvSpPr/>
          <p:nvPr/>
        </p:nvSpPr>
        <p:spPr>
          <a:xfrm>
            <a:off x="8366089" y="2262678"/>
            <a:ext cx="1321018" cy="2239173"/>
          </a:xfrm>
          <a:prstGeom prst="roundRect">
            <a:avLst>
              <a:gd name="adj" fmla="val 6250"/>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p>
        </p:txBody>
      </p:sp>
      <p:pic>
        <p:nvPicPr>
          <p:cNvPr id="12" name="Picture 2" descr="\\skomatsus\projects\Conferences\TE 2007\images\Site Top Page.png"/>
          <p:cNvPicPr>
            <a:picLocks noChangeAspect="1" noChangeArrowheads="1"/>
          </p:cNvPicPr>
          <p:nvPr/>
        </p:nvPicPr>
        <p:blipFill>
          <a:blip r:embed="rId3" cstate="print"/>
          <a:srcRect/>
          <a:stretch>
            <a:fillRect/>
          </a:stretch>
        </p:blipFill>
        <p:spPr bwMode="auto">
          <a:xfrm>
            <a:off x="7252556" y="2929230"/>
            <a:ext cx="634541" cy="468935"/>
          </a:xfrm>
          <a:prstGeom prst="rect">
            <a:avLst/>
          </a:prstGeom>
          <a:noFill/>
        </p:spPr>
      </p:pic>
      <p:pic>
        <p:nvPicPr>
          <p:cNvPr id="13" name="Picture 2" descr="\\skomatsus\projects\Conferences\TE 2007\images\Site Top Page.png"/>
          <p:cNvPicPr>
            <a:picLocks noChangeAspect="1" noChangeArrowheads="1"/>
          </p:cNvPicPr>
          <p:nvPr/>
        </p:nvPicPr>
        <p:blipFill>
          <a:blip r:embed="rId3" cstate="print"/>
          <a:srcRect/>
          <a:stretch>
            <a:fillRect/>
          </a:stretch>
        </p:blipFill>
        <p:spPr bwMode="auto">
          <a:xfrm>
            <a:off x="7020792" y="3798287"/>
            <a:ext cx="432461" cy="319595"/>
          </a:xfrm>
          <a:prstGeom prst="rect">
            <a:avLst/>
          </a:prstGeom>
          <a:noFill/>
        </p:spPr>
      </p:pic>
      <p:pic>
        <p:nvPicPr>
          <p:cNvPr id="14" name="Picture 2" descr="\\skomatsus\projects\Conferences\TE 2007\images\Site Top Page.png"/>
          <p:cNvPicPr>
            <a:picLocks noChangeAspect="1" noChangeArrowheads="1"/>
          </p:cNvPicPr>
          <p:nvPr/>
        </p:nvPicPr>
        <p:blipFill>
          <a:blip r:embed="rId3" cstate="print"/>
          <a:srcRect/>
          <a:stretch>
            <a:fillRect/>
          </a:stretch>
        </p:blipFill>
        <p:spPr bwMode="auto">
          <a:xfrm>
            <a:off x="7683729" y="3798287"/>
            <a:ext cx="432461" cy="319595"/>
          </a:xfrm>
          <a:prstGeom prst="rect">
            <a:avLst/>
          </a:prstGeom>
          <a:noFill/>
        </p:spPr>
      </p:pic>
      <p:sp>
        <p:nvSpPr>
          <p:cNvPr id="15" name="テキスト ボックス 14"/>
          <p:cNvSpPr txBox="1"/>
          <p:nvPr/>
        </p:nvSpPr>
        <p:spPr>
          <a:xfrm>
            <a:off x="7061420" y="2561242"/>
            <a:ext cx="1050438" cy="289289"/>
          </a:xfrm>
          <a:prstGeom prst="roundRect">
            <a:avLst/>
          </a:prstGeom>
          <a:noFill/>
        </p:spPr>
        <p:txBody>
          <a:bodyPr wrap="none" lIns="91348" tIns="45675" rIns="91348" bIns="45675" rtlCol="0">
            <a:spAutoFit/>
          </a:bodyPr>
          <a:lstStyle/>
          <a:p>
            <a:pPr defTabSz="913815">
              <a:defRPr/>
            </a:pPr>
            <a:r>
              <a:rPr lang="ja-JP" altLang="en-US" sz="1100" dirty="0">
                <a:solidFill>
                  <a:srgbClr val="000000"/>
                </a:solidFill>
                <a:latin typeface="游ゴシック" panose="020B0400000000000000" pitchFamily="50" charset="-128"/>
                <a:ea typeface="游ゴシック" panose="020B0400000000000000" pitchFamily="50" charset="-128"/>
                <a:cs typeface="メイリオ" pitchFamily="50" charset="-128"/>
              </a:rPr>
              <a:t>全社ポータル</a:t>
            </a:r>
          </a:p>
        </p:txBody>
      </p:sp>
      <p:cxnSp>
        <p:nvCxnSpPr>
          <p:cNvPr id="16" name="カギ線コネクタ 33"/>
          <p:cNvCxnSpPr>
            <a:stCxn id="12" idx="2"/>
            <a:endCxn id="13" idx="0"/>
          </p:cNvCxnSpPr>
          <p:nvPr/>
        </p:nvCxnSpPr>
        <p:spPr bwMode="auto">
          <a:xfrm rot="5400000">
            <a:off x="7203379" y="3431836"/>
            <a:ext cx="400111" cy="332791"/>
          </a:xfrm>
          <a:prstGeom prst="bentConnector3">
            <a:avLst/>
          </a:prstGeom>
          <a:solidFill>
            <a:schemeClr val="bg2">
              <a:alpha val="10001"/>
            </a:schemeClr>
          </a:solidFill>
          <a:ln w="9525" cap="flat" cmpd="sng" algn="ctr">
            <a:solidFill>
              <a:schemeClr val="tx1"/>
            </a:solidFill>
            <a:prstDash val="solid"/>
            <a:round/>
            <a:headEnd type="none" w="med" len="med"/>
            <a:tailEnd type="none" w="med" len="med"/>
          </a:ln>
          <a:effectLst/>
        </p:spPr>
      </p:cxnSp>
      <p:cxnSp>
        <p:nvCxnSpPr>
          <p:cNvPr id="17" name="カギ線コネクタ 34"/>
          <p:cNvCxnSpPr>
            <a:stCxn id="12" idx="2"/>
            <a:endCxn id="14" idx="0"/>
          </p:cNvCxnSpPr>
          <p:nvPr/>
        </p:nvCxnSpPr>
        <p:spPr bwMode="auto">
          <a:xfrm rot="16200000" flipH="1">
            <a:off x="7534846" y="3433146"/>
            <a:ext cx="400111" cy="330145"/>
          </a:xfrm>
          <a:prstGeom prst="bentConnector3">
            <a:avLst/>
          </a:prstGeom>
          <a:solidFill>
            <a:schemeClr val="bg2">
              <a:alpha val="10001"/>
            </a:schemeClr>
          </a:solidFill>
          <a:ln w="9525" cap="flat" cmpd="sng" algn="ctr">
            <a:solidFill>
              <a:schemeClr val="tx1"/>
            </a:solidFill>
            <a:prstDash val="solid"/>
            <a:round/>
            <a:headEnd type="none" w="med" len="med"/>
            <a:tailEnd type="none" w="med" len="med"/>
          </a:ln>
          <a:effectLst/>
        </p:spPr>
      </p:cxnSp>
      <p:sp>
        <p:nvSpPr>
          <p:cNvPr id="18" name="テキスト ボックス 17"/>
          <p:cNvSpPr txBox="1"/>
          <p:nvPr/>
        </p:nvSpPr>
        <p:spPr>
          <a:xfrm>
            <a:off x="7020787" y="4117867"/>
            <a:ext cx="423742" cy="379406"/>
          </a:xfrm>
          <a:prstGeom prst="rect">
            <a:avLst/>
          </a:prstGeom>
          <a:noFill/>
        </p:spPr>
        <p:txBody>
          <a:bodyPr wrap="none" lIns="91348" tIns="45675" rIns="91348" bIns="45675" rtlCol="0">
            <a:spAutoFit/>
          </a:bodyPr>
          <a:lstStyle/>
          <a:p>
            <a:pPr defTabSz="913815">
              <a:defRPr/>
            </a:pPr>
            <a:r>
              <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rPr>
              <a:t>規定</a:t>
            </a:r>
            <a:endParaRPr lang="en-US" altLang="ja-JP" sz="900" dirty="0">
              <a:solidFill>
                <a:srgbClr val="000000"/>
              </a:solidFill>
              <a:latin typeface="游ゴシック" panose="020B0400000000000000" pitchFamily="50" charset="-128"/>
              <a:ea typeface="游ゴシック" panose="020B0400000000000000" pitchFamily="50" charset="-128"/>
              <a:cs typeface="メイリオ" pitchFamily="50" charset="-128"/>
            </a:endParaRPr>
          </a:p>
          <a:p>
            <a:pPr defTabSz="913815">
              <a:defRPr/>
            </a:pPr>
            <a:r>
              <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rPr>
              <a:t>申請</a:t>
            </a:r>
          </a:p>
        </p:txBody>
      </p:sp>
      <p:sp>
        <p:nvSpPr>
          <p:cNvPr id="19" name="テキスト ボックス 18"/>
          <p:cNvSpPr txBox="1"/>
          <p:nvPr/>
        </p:nvSpPr>
        <p:spPr>
          <a:xfrm>
            <a:off x="7540423" y="4117865"/>
            <a:ext cx="782532" cy="235854"/>
          </a:xfrm>
          <a:prstGeom prst="rect">
            <a:avLst/>
          </a:prstGeom>
          <a:noFill/>
        </p:spPr>
        <p:txBody>
          <a:bodyPr wrap="none" lIns="91348" tIns="45675" rIns="91348" bIns="45675" rtlCol="0">
            <a:spAutoFit/>
          </a:bodyPr>
          <a:lstStyle/>
          <a:p>
            <a:pPr defTabSz="913815">
              <a:defRPr/>
            </a:pPr>
            <a:r>
              <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rPr>
              <a:t>部門サイト</a:t>
            </a:r>
          </a:p>
        </p:txBody>
      </p:sp>
      <p:sp>
        <p:nvSpPr>
          <p:cNvPr id="20" name="角丸四角形 37"/>
          <p:cNvSpPr/>
          <p:nvPr/>
        </p:nvSpPr>
        <p:spPr>
          <a:xfrm>
            <a:off x="9814183" y="2262678"/>
            <a:ext cx="1321018" cy="2239173"/>
          </a:xfrm>
          <a:prstGeom prst="roundRect">
            <a:avLst>
              <a:gd name="adj" fmla="val 6250"/>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p>
        </p:txBody>
      </p:sp>
      <p:sp>
        <p:nvSpPr>
          <p:cNvPr id="22" name="テキスト ボックス 21"/>
          <p:cNvSpPr txBox="1"/>
          <p:nvPr/>
        </p:nvSpPr>
        <p:spPr>
          <a:xfrm>
            <a:off x="9758509" y="2561237"/>
            <a:ext cx="1468121" cy="289340"/>
          </a:xfrm>
          <a:prstGeom prst="roundRect">
            <a:avLst/>
          </a:prstGeom>
          <a:noFill/>
        </p:spPr>
        <p:txBody>
          <a:bodyPr wrap="none" lIns="91348" tIns="45675" rIns="91348" bIns="45675" rtlCol="0">
            <a:spAutoFit/>
          </a:bodyPr>
          <a:lstStyle/>
          <a:p>
            <a:pPr defTabSz="913815">
              <a:defRPr/>
            </a:pPr>
            <a:r>
              <a:rPr lang="ja-JP" altLang="en-US" sz="1100" dirty="0">
                <a:solidFill>
                  <a:srgbClr val="000000"/>
                </a:solidFill>
                <a:latin typeface="游ゴシック" panose="020B0400000000000000" pitchFamily="50" charset="-128"/>
                <a:ea typeface="游ゴシック" panose="020B0400000000000000" pitchFamily="50" charset="-128"/>
                <a:cs typeface="メイリオ" pitchFamily="50" charset="-128"/>
              </a:rPr>
              <a:t>プロジェクトサイト</a:t>
            </a:r>
          </a:p>
        </p:txBody>
      </p:sp>
      <p:pic>
        <p:nvPicPr>
          <p:cNvPr id="23" name="Picture 2" descr="\\skomatsus\projects\Conferences\TE 2007\images\Site Top Page.png"/>
          <p:cNvPicPr>
            <a:picLocks noChangeAspect="1" noChangeArrowheads="1"/>
          </p:cNvPicPr>
          <p:nvPr/>
        </p:nvPicPr>
        <p:blipFill>
          <a:blip r:embed="rId3" cstate="print"/>
          <a:srcRect/>
          <a:stretch>
            <a:fillRect/>
          </a:stretch>
        </p:blipFill>
        <p:spPr bwMode="auto">
          <a:xfrm>
            <a:off x="10013937" y="3003911"/>
            <a:ext cx="432461" cy="319595"/>
          </a:xfrm>
          <a:prstGeom prst="rect">
            <a:avLst/>
          </a:prstGeom>
          <a:noFill/>
        </p:spPr>
      </p:pic>
      <p:sp>
        <p:nvSpPr>
          <p:cNvPr id="24" name="テキスト ボックス 23"/>
          <p:cNvSpPr txBox="1"/>
          <p:nvPr/>
        </p:nvSpPr>
        <p:spPr>
          <a:xfrm>
            <a:off x="10001270" y="3440486"/>
            <a:ext cx="983286" cy="235854"/>
          </a:xfrm>
          <a:prstGeom prst="rect">
            <a:avLst/>
          </a:prstGeom>
          <a:noFill/>
        </p:spPr>
        <p:txBody>
          <a:bodyPr wrap="none" lIns="91348" tIns="45675" rIns="91348" bIns="45675" rtlCol="0">
            <a:spAutoFit/>
          </a:bodyPr>
          <a:lstStyle/>
          <a:p>
            <a:pPr defTabSz="913815">
              <a:defRPr/>
            </a:pPr>
            <a:r>
              <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rPr>
              <a:t>プロジェクト</a:t>
            </a:r>
            <a:r>
              <a:rPr lang="en-US" altLang="ja-JP" sz="900" dirty="0">
                <a:solidFill>
                  <a:srgbClr val="000000"/>
                </a:solidFill>
                <a:latin typeface="游ゴシック" panose="020B0400000000000000" pitchFamily="50" charset="-128"/>
                <a:ea typeface="游ゴシック" panose="020B0400000000000000" pitchFamily="50" charset="-128"/>
                <a:cs typeface="メイリオ" pitchFamily="50" charset="-128"/>
              </a:rPr>
              <a:t>A</a:t>
            </a:r>
            <a:endPar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25" name="テキスト ボックス 24"/>
          <p:cNvSpPr txBox="1"/>
          <p:nvPr/>
        </p:nvSpPr>
        <p:spPr>
          <a:xfrm>
            <a:off x="10013937" y="4108196"/>
            <a:ext cx="983286" cy="235854"/>
          </a:xfrm>
          <a:prstGeom prst="rect">
            <a:avLst/>
          </a:prstGeom>
          <a:noFill/>
        </p:spPr>
        <p:txBody>
          <a:bodyPr wrap="none" lIns="91348" tIns="45675" rIns="91348" bIns="45675" rtlCol="0">
            <a:spAutoFit/>
          </a:bodyPr>
          <a:lstStyle/>
          <a:p>
            <a:pPr defTabSz="913815">
              <a:defRPr/>
            </a:pPr>
            <a:r>
              <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rPr>
              <a:t>プロジェクト</a:t>
            </a:r>
            <a:r>
              <a:rPr lang="en-US" altLang="ja-JP" sz="900" dirty="0">
                <a:solidFill>
                  <a:srgbClr val="000000"/>
                </a:solidFill>
                <a:latin typeface="游ゴシック" panose="020B0400000000000000" pitchFamily="50" charset="-128"/>
                <a:ea typeface="游ゴシック" panose="020B0400000000000000" pitchFamily="50" charset="-128"/>
                <a:cs typeface="メイリオ" pitchFamily="50" charset="-128"/>
              </a:rPr>
              <a:t>B</a:t>
            </a:r>
            <a:endParaRPr lang="ja-JP" altLang="en-US" sz="900" dirty="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26" name="Picture 2" descr="\\skomatsus\projects\Conferences\TE 2007\images\Site Top Page.png"/>
          <p:cNvPicPr>
            <a:picLocks noChangeAspect="1" noChangeArrowheads="1"/>
          </p:cNvPicPr>
          <p:nvPr/>
        </p:nvPicPr>
        <p:blipFill>
          <a:blip r:embed="rId3" cstate="print"/>
          <a:srcRect/>
          <a:stretch>
            <a:fillRect/>
          </a:stretch>
        </p:blipFill>
        <p:spPr bwMode="auto">
          <a:xfrm>
            <a:off x="10137861" y="3068451"/>
            <a:ext cx="432461" cy="319595"/>
          </a:xfrm>
          <a:prstGeom prst="rect">
            <a:avLst/>
          </a:prstGeom>
          <a:noFill/>
        </p:spPr>
      </p:pic>
      <p:pic>
        <p:nvPicPr>
          <p:cNvPr id="27" name="Picture 2" descr="\\skomatsus\projects\Conferences\TE 2007\images\Site Top Page.png"/>
          <p:cNvPicPr>
            <a:picLocks noChangeAspect="1" noChangeArrowheads="1"/>
          </p:cNvPicPr>
          <p:nvPr/>
        </p:nvPicPr>
        <p:blipFill>
          <a:blip r:embed="rId3" cstate="print"/>
          <a:srcRect/>
          <a:stretch>
            <a:fillRect/>
          </a:stretch>
        </p:blipFill>
        <p:spPr bwMode="auto">
          <a:xfrm>
            <a:off x="10313753" y="3115624"/>
            <a:ext cx="432461" cy="319595"/>
          </a:xfrm>
          <a:prstGeom prst="rect">
            <a:avLst/>
          </a:prstGeom>
          <a:noFill/>
        </p:spPr>
      </p:pic>
      <p:pic>
        <p:nvPicPr>
          <p:cNvPr id="28" name="Picture 2" descr="\\skomatsus\projects\Conferences\TE 2007\images\Site Top Page.png"/>
          <p:cNvPicPr>
            <a:picLocks noChangeAspect="1" noChangeArrowheads="1"/>
          </p:cNvPicPr>
          <p:nvPr/>
        </p:nvPicPr>
        <p:blipFill>
          <a:blip r:embed="rId3" cstate="print"/>
          <a:srcRect/>
          <a:stretch>
            <a:fillRect/>
          </a:stretch>
        </p:blipFill>
        <p:spPr bwMode="auto">
          <a:xfrm>
            <a:off x="10013937" y="3686575"/>
            <a:ext cx="432461" cy="319595"/>
          </a:xfrm>
          <a:prstGeom prst="rect">
            <a:avLst/>
          </a:prstGeom>
          <a:noFill/>
        </p:spPr>
      </p:pic>
      <p:pic>
        <p:nvPicPr>
          <p:cNvPr id="29" name="Picture 2" descr="\\skomatsus\projects\Conferences\TE 2007\images\Site Top Page.png"/>
          <p:cNvPicPr>
            <a:picLocks noChangeAspect="1" noChangeArrowheads="1"/>
          </p:cNvPicPr>
          <p:nvPr/>
        </p:nvPicPr>
        <p:blipFill>
          <a:blip r:embed="rId3" cstate="print"/>
          <a:srcRect/>
          <a:stretch>
            <a:fillRect/>
          </a:stretch>
        </p:blipFill>
        <p:spPr bwMode="auto">
          <a:xfrm>
            <a:off x="10137861" y="3751113"/>
            <a:ext cx="432461" cy="319595"/>
          </a:xfrm>
          <a:prstGeom prst="rect">
            <a:avLst/>
          </a:prstGeom>
          <a:noFill/>
        </p:spPr>
      </p:pic>
      <p:pic>
        <p:nvPicPr>
          <p:cNvPr id="30" name="Picture 2" descr="\\skomatsus\projects\Conferences\TE 2007\images\Site Top Page.png"/>
          <p:cNvPicPr>
            <a:picLocks noChangeAspect="1" noChangeArrowheads="1"/>
          </p:cNvPicPr>
          <p:nvPr/>
        </p:nvPicPr>
        <p:blipFill>
          <a:blip r:embed="rId3" cstate="print"/>
          <a:srcRect/>
          <a:stretch>
            <a:fillRect/>
          </a:stretch>
        </p:blipFill>
        <p:spPr bwMode="auto">
          <a:xfrm>
            <a:off x="10313753" y="3798287"/>
            <a:ext cx="432461" cy="319595"/>
          </a:xfrm>
          <a:prstGeom prst="rect">
            <a:avLst/>
          </a:prstGeom>
          <a:noFill/>
        </p:spPr>
      </p:pic>
      <p:pic>
        <p:nvPicPr>
          <p:cNvPr id="31" name="Picture 2" descr="\\skomatsus\projects\Conferences\TE 2007\images\Site Top Page.png"/>
          <p:cNvPicPr>
            <a:picLocks noChangeAspect="1" noChangeArrowheads="1"/>
          </p:cNvPicPr>
          <p:nvPr/>
        </p:nvPicPr>
        <p:blipFill>
          <a:blip r:embed="rId3" cstate="print"/>
          <a:srcRect/>
          <a:stretch>
            <a:fillRect/>
          </a:stretch>
        </p:blipFill>
        <p:spPr bwMode="auto">
          <a:xfrm>
            <a:off x="8691314" y="2929230"/>
            <a:ext cx="634541" cy="468935"/>
          </a:xfrm>
          <a:prstGeom prst="rect">
            <a:avLst/>
          </a:prstGeom>
          <a:noFill/>
        </p:spPr>
      </p:pic>
      <p:pic>
        <p:nvPicPr>
          <p:cNvPr id="32" name="Picture 2" descr="\\skomatsus\projects\Conferences\TE 2007\images\Site Top Page.png"/>
          <p:cNvPicPr>
            <a:picLocks noChangeAspect="1" noChangeArrowheads="1"/>
          </p:cNvPicPr>
          <p:nvPr/>
        </p:nvPicPr>
        <p:blipFill>
          <a:blip r:embed="rId3" cstate="print"/>
          <a:srcRect/>
          <a:stretch>
            <a:fillRect/>
          </a:stretch>
        </p:blipFill>
        <p:spPr bwMode="auto">
          <a:xfrm>
            <a:off x="8459548" y="3798287"/>
            <a:ext cx="432461" cy="319595"/>
          </a:xfrm>
          <a:prstGeom prst="rect">
            <a:avLst/>
          </a:prstGeom>
          <a:noFill/>
        </p:spPr>
      </p:pic>
      <p:pic>
        <p:nvPicPr>
          <p:cNvPr id="33" name="Picture 2" descr="\\skomatsus\projects\Conferences\TE 2007\images\Site Top Page.png"/>
          <p:cNvPicPr>
            <a:picLocks noChangeAspect="1" noChangeArrowheads="1"/>
          </p:cNvPicPr>
          <p:nvPr/>
        </p:nvPicPr>
        <p:blipFill>
          <a:blip r:embed="rId3" cstate="print"/>
          <a:srcRect/>
          <a:stretch>
            <a:fillRect/>
          </a:stretch>
        </p:blipFill>
        <p:spPr bwMode="auto">
          <a:xfrm>
            <a:off x="9122484" y="3798287"/>
            <a:ext cx="432461" cy="319595"/>
          </a:xfrm>
          <a:prstGeom prst="rect">
            <a:avLst/>
          </a:prstGeom>
          <a:noFill/>
        </p:spPr>
      </p:pic>
      <p:sp>
        <p:nvSpPr>
          <p:cNvPr id="34" name="テキスト ボックス 33"/>
          <p:cNvSpPr txBox="1"/>
          <p:nvPr/>
        </p:nvSpPr>
        <p:spPr>
          <a:xfrm>
            <a:off x="8469924" y="2471887"/>
            <a:ext cx="1070372" cy="476476"/>
          </a:xfrm>
          <a:prstGeom prst="roundRect">
            <a:avLst/>
          </a:prstGeom>
          <a:noFill/>
        </p:spPr>
        <p:txBody>
          <a:bodyPr wrap="none" lIns="91348" tIns="45675" rIns="91348" bIns="45675" rtlCol="0">
            <a:spAutoFit/>
          </a:bodyPr>
          <a:lstStyle/>
          <a:p>
            <a:pPr algn="ctr" defTabSz="913815">
              <a:defRPr/>
            </a:pPr>
            <a:r>
              <a:rPr lang="ja-JP" altLang="en-US" sz="1100" dirty="0">
                <a:solidFill>
                  <a:srgbClr val="000000"/>
                </a:solidFill>
                <a:latin typeface="游ゴシック" panose="020B0400000000000000" pitchFamily="50" charset="-128"/>
                <a:ea typeface="游ゴシック" panose="020B0400000000000000" pitchFamily="50" charset="-128"/>
                <a:cs typeface="メイリオ" pitchFamily="50" charset="-128"/>
              </a:rPr>
              <a:t>海外法人や</a:t>
            </a:r>
            <a:br>
              <a:rPr lang="en-US" altLang="ja-JP" sz="1100" dirty="0">
                <a:solidFill>
                  <a:srgbClr val="000000"/>
                </a:solidFill>
                <a:latin typeface="游ゴシック" panose="020B0400000000000000" pitchFamily="50" charset="-128"/>
                <a:ea typeface="游ゴシック" panose="020B0400000000000000" pitchFamily="50" charset="-128"/>
                <a:cs typeface="メイリオ" pitchFamily="50" charset="-128"/>
              </a:rPr>
            </a:br>
            <a:r>
              <a:rPr lang="ja-JP" altLang="en-US" sz="1100" dirty="0">
                <a:solidFill>
                  <a:srgbClr val="000000"/>
                </a:solidFill>
                <a:latin typeface="游ゴシック" panose="020B0400000000000000" pitchFamily="50" charset="-128"/>
                <a:ea typeface="游ゴシック" panose="020B0400000000000000" pitchFamily="50" charset="-128"/>
                <a:cs typeface="メイリオ" pitchFamily="50" charset="-128"/>
              </a:rPr>
              <a:t>グループ会社</a:t>
            </a:r>
          </a:p>
        </p:txBody>
      </p:sp>
      <p:cxnSp>
        <p:nvCxnSpPr>
          <p:cNvPr id="35" name="カギ線コネクタ 52"/>
          <p:cNvCxnSpPr>
            <a:stCxn id="31" idx="2"/>
            <a:endCxn id="32" idx="0"/>
          </p:cNvCxnSpPr>
          <p:nvPr/>
        </p:nvCxnSpPr>
        <p:spPr bwMode="auto">
          <a:xfrm rot="5400000">
            <a:off x="8642135" y="3431836"/>
            <a:ext cx="400111" cy="332791"/>
          </a:xfrm>
          <a:prstGeom prst="bentConnector3">
            <a:avLst/>
          </a:prstGeom>
          <a:solidFill>
            <a:schemeClr val="bg2">
              <a:alpha val="10001"/>
            </a:schemeClr>
          </a:solidFill>
          <a:ln w="9525" cap="flat" cmpd="sng" algn="ctr">
            <a:solidFill>
              <a:schemeClr val="tx1"/>
            </a:solidFill>
            <a:prstDash val="solid"/>
            <a:round/>
            <a:headEnd type="none" w="med" len="med"/>
            <a:tailEnd type="none" w="med" len="med"/>
          </a:ln>
          <a:effectLst/>
        </p:spPr>
      </p:cxnSp>
      <p:cxnSp>
        <p:nvCxnSpPr>
          <p:cNvPr id="36" name="カギ線コネクタ 53"/>
          <p:cNvCxnSpPr>
            <a:stCxn id="31" idx="2"/>
            <a:endCxn id="33" idx="0"/>
          </p:cNvCxnSpPr>
          <p:nvPr/>
        </p:nvCxnSpPr>
        <p:spPr bwMode="auto">
          <a:xfrm rot="16200000" flipH="1">
            <a:off x="8973603" y="3433146"/>
            <a:ext cx="400111" cy="330145"/>
          </a:xfrm>
          <a:prstGeom prst="bentConnector3">
            <a:avLst/>
          </a:prstGeom>
          <a:solidFill>
            <a:schemeClr val="bg2">
              <a:alpha val="10001"/>
            </a:schemeClr>
          </a:solidFill>
          <a:ln w="9525" cap="flat" cmpd="sng" algn="ctr">
            <a:solidFill>
              <a:schemeClr val="tx1"/>
            </a:solidFill>
            <a:prstDash val="solid"/>
            <a:round/>
            <a:headEnd type="none" w="med" len="med"/>
            <a:tailEnd type="none" w="med" len="med"/>
          </a:ln>
          <a:effectLst/>
        </p:spPr>
      </p:cxnSp>
      <p:sp>
        <p:nvSpPr>
          <p:cNvPr id="38" name="角丸四角形 7"/>
          <p:cNvSpPr/>
          <p:nvPr/>
        </p:nvSpPr>
        <p:spPr>
          <a:xfrm>
            <a:off x="6429967" y="4690286"/>
            <a:ext cx="5127077" cy="1802496"/>
          </a:xfrm>
          <a:prstGeom prst="roundRect">
            <a:avLst>
              <a:gd name="adj" fmla="val 7696"/>
            </a:avLst>
          </a:prstGeom>
          <a:solidFill>
            <a:schemeClr val="accent2"/>
          </a:solidFill>
          <a:ln w="9525" cap="flat" cmpd="sng" algn="ctr">
            <a:noFill/>
            <a:prstDash val="solid"/>
          </a:ln>
          <a:effectLst>
            <a:outerShdw blurRad="40000" dist="20000" dir="5400000" rotWithShape="0">
              <a:srgbClr val="000000">
                <a:alpha val="38000"/>
              </a:srgbClr>
            </a:outerShdw>
          </a:effectLst>
        </p:spPr>
        <p:txBody>
          <a:bodyPr vert="horz" rtlCol="0" anchor="t"/>
          <a:lstStyle/>
          <a:p>
            <a:pPr lvl="0" algn="ctr">
              <a:defRPr/>
            </a:pPr>
            <a:r>
              <a:rPr lang="ja-JP" altLang="en-US" sz="1400" kern="0" dirty="0">
                <a:solidFill>
                  <a:schemeClr val="bg1"/>
                </a:solidFill>
                <a:latin typeface="游ゴシック" panose="020B0400000000000000" pitchFamily="50" charset="-128"/>
                <a:ea typeface="游ゴシック" panose="020B0400000000000000" pitchFamily="50" charset="-128"/>
              </a:rPr>
              <a:t>個人用の記憶域 </a:t>
            </a:r>
            <a:r>
              <a:rPr lang="en-US" altLang="ja-JP" sz="1400" kern="0" dirty="0">
                <a:solidFill>
                  <a:schemeClr val="bg1"/>
                </a:solidFill>
                <a:latin typeface="游ゴシック" panose="020B0400000000000000" pitchFamily="50" charset="-128"/>
                <a:ea typeface="游ゴシック" panose="020B0400000000000000" pitchFamily="50" charset="-128"/>
              </a:rPr>
              <a:t>(OneDrive for Business)</a:t>
            </a:r>
            <a:br>
              <a:rPr lang="en-US" altLang="ja-JP" sz="1400" kern="0" dirty="0">
                <a:solidFill>
                  <a:schemeClr val="bg1"/>
                </a:solidFill>
                <a:latin typeface="游ゴシック" panose="020B0400000000000000" pitchFamily="50" charset="-128"/>
                <a:ea typeface="游ゴシック" panose="020B0400000000000000" pitchFamily="50" charset="-128"/>
              </a:rPr>
            </a:br>
            <a:r>
              <a:rPr lang="en-US" altLang="ja-JP" sz="1400" u="sng" dirty="0">
                <a:solidFill>
                  <a:schemeClr val="bg1"/>
                </a:solidFill>
                <a:latin typeface="游ゴシック" panose="020B0400000000000000" pitchFamily="50" charset="-128"/>
                <a:ea typeface="游ゴシック" panose="020B0400000000000000" pitchFamily="50" charset="-128"/>
              </a:rPr>
              <a:t>https://&lt;</a:t>
            </a:r>
            <a:r>
              <a:rPr lang="ja-JP" altLang="en-US" sz="1400" u="sng" dirty="0">
                <a:solidFill>
                  <a:schemeClr val="bg1"/>
                </a:solidFill>
                <a:latin typeface="游ゴシック" panose="020B0400000000000000" pitchFamily="50" charset="-128"/>
                <a:ea typeface="游ゴシック" panose="020B0400000000000000" pitchFamily="50" charset="-128"/>
              </a:rPr>
              <a:t>テナント</a:t>
            </a:r>
            <a:r>
              <a:rPr lang="en-US" altLang="ja-JP" sz="1400" u="sng" dirty="0">
                <a:solidFill>
                  <a:schemeClr val="bg1"/>
                </a:solidFill>
                <a:latin typeface="游ゴシック" panose="020B0400000000000000" pitchFamily="50" charset="-128"/>
                <a:ea typeface="游ゴシック" panose="020B0400000000000000" pitchFamily="50" charset="-128"/>
              </a:rPr>
              <a:t>ID&gt;-my.sharepoint.com</a:t>
            </a:r>
            <a:endParaRPr lang="ja-JP" altLang="en-US" sz="1400" u="sng" kern="0" dirty="0">
              <a:solidFill>
                <a:schemeClr val="bg1"/>
              </a:solidFill>
              <a:latin typeface="游ゴシック" panose="020B0400000000000000" pitchFamily="50" charset="-128"/>
              <a:ea typeface="游ゴシック" panose="020B0400000000000000" pitchFamily="50" charset="-128"/>
            </a:endParaRPr>
          </a:p>
        </p:txBody>
      </p:sp>
      <p:sp>
        <p:nvSpPr>
          <p:cNvPr id="39" name="角丸四角形 27">
            <a:extLst>
              <a:ext uri="{FF2B5EF4-FFF2-40B4-BE49-F238E27FC236}">
                <a16:creationId xmlns:a16="http://schemas.microsoft.com/office/drawing/2014/main" id="{8C1AADCA-64D5-47F6-8BCF-C074BAACF7CD}"/>
              </a:ext>
            </a:extLst>
          </p:cNvPr>
          <p:cNvSpPr/>
          <p:nvPr/>
        </p:nvSpPr>
        <p:spPr>
          <a:xfrm>
            <a:off x="6737779" y="5265227"/>
            <a:ext cx="1323996" cy="1143622"/>
          </a:xfrm>
          <a:prstGeom prst="roundRect">
            <a:avLst>
              <a:gd name="adj" fmla="val 8176"/>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endPar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ユーザー</a:t>
            </a:r>
            <a:r>
              <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A</a:t>
            </a:r>
            <a:endPar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44" name="Picture 18" descr="C:\Users\masumi\Desktop\新しいフォルダ (2)\doclibrary.gif"/>
          <p:cNvPicPr>
            <a:picLocks noChangeAspect="1" noChangeArrowheads="1"/>
          </p:cNvPicPr>
          <p:nvPr/>
        </p:nvPicPr>
        <p:blipFill>
          <a:blip r:embed="rId4"/>
          <a:srcRect/>
          <a:stretch>
            <a:fillRect/>
          </a:stretch>
        </p:blipFill>
        <p:spPr bwMode="auto">
          <a:xfrm>
            <a:off x="7037923" y="5661339"/>
            <a:ext cx="813212" cy="755606"/>
          </a:xfrm>
          <a:prstGeom prst="rect">
            <a:avLst/>
          </a:prstGeom>
          <a:noFill/>
        </p:spPr>
      </p:pic>
      <p:sp>
        <p:nvSpPr>
          <p:cNvPr id="40" name="角丸四角形 27">
            <a:extLst>
              <a:ext uri="{FF2B5EF4-FFF2-40B4-BE49-F238E27FC236}">
                <a16:creationId xmlns:a16="http://schemas.microsoft.com/office/drawing/2014/main" id="{0769D6C2-DEBE-4257-9C5E-768783F4ADC0}"/>
              </a:ext>
            </a:extLst>
          </p:cNvPr>
          <p:cNvSpPr/>
          <p:nvPr/>
        </p:nvSpPr>
        <p:spPr>
          <a:xfrm>
            <a:off x="8237843" y="5252621"/>
            <a:ext cx="1323996" cy="1143622"/>
          </a:xfrm>
          <a:prstGeom prst="roundRect">
            <a:avLst>
              <a:gd name="adj" fmla="val 8176"/>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endPar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ユーザー</a:t>
            </a:r>
            <a:r>
              <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B</a:t>
            </a:r>
            <a:endPar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45" name="Picture 18" descr="C:\Users\masumi\Desktop\新しいフォルダ (2)\doclibrary.gif">
            <a:extLst>
              <a:ext uri="{FF2B5EF4-FFF2-40B4-BE49-F238E27FC236}">
                <a16:creationId xmlns:a16="http://schemas.microsoft.com/office/drawing/2014/main" id="{ECF650DC-EF65-42F1-9081-EEA79FAB4957}"/>
              </a:ext>
            </a:extLst>
          </p:cNvPr>
          <p:cNvPicPr>
            <a:picLocks noChangeAspect="1" noChangeArrowheads="1"/>
          </p:cNvPicPr>
          <p:nvPr/>
        </p:nvPicPr>
        <p:blipFill>
          <a:blip r:embed="rId4"/>
          <a:srcRect/>
          <a:stretch>
            <a:fillRect/>
          </a:stretch>
        </p:blipFill>
        <p:spPr bwMode="auto">
          <a:xfrm>
            <a:off x="8537986" y="5648733"/>
            <a:ext cx="813212" cy="755606"/>
          </a:xfrm>
          <a:prstGeom prst="rect">
            <a:avLst/>
          </a:prstGeom>
          <a:noFill/>
        </p:spPr>
      </p:pic>
      <p:sp>
        <p:nvSpPr>
          <p:cNvPr id="46" name="角丸四角形 27">
            <a:extLst>
              <a:ext uri="{FF2B5EF4-FFF2-40B4-BE49-F238E27FC236}">
                <a16:creationId xmlns:a16="http://schemas.microsoft.com/office/drawing/2014/main" id="{E77EBA8F-4FB8-4143-8AB4-FCC2E387F3D8}"/>
              </a:ext>
            </a:extLst>
          </p:cNvPr>
          <p:cNvSpPr/>
          <p:nvPr/>
        </p:nvSpPr>
        <p:spPr>
          <a:xfrm>
            <a:off x="9815970" y="5251067"/>
            <a:ext cx="1323996" cy="1143622"/>
          </a:xfrm>
          <a:prstGeom prst="roundRect">
            <a:avLst>
              <a:gd name="adj" fmla="val 8176"/>
            </a:avLst>
          </a:prstGeom>
          <a:gradFill rotWithShape="1">
            <a:gsLst>
              <a:gs pos="0">
                <a:srgbClr val="F7BC24">
                  <a:tint val="50000"/>
                  <a:satMod val="300000"/>
                </a:srgbClr>
              </a:gs>
              <a:gs pos="35000">
                <a:srgbClr val="F7BC24">
                  <a:tint val="37000"/>
                  <a:satMod val="300000"/>
                </a:srgbClr>
              </a:gs>
              <a:gs pos="100000">
                <a:srgbClr val="F7BC24">
                  <a:tint val="15000"/>
                  <a:satMod val="350000"/>
                </a:srgbClr>
              </a:gs>
            </a:gsLst>
            <a:lin ang="16200000" scaled="1"/>
          </a:gradFill>
          <a:ln w="9525" cap="flat" cmpd="sng" algn="ctr">
            <a:solidFill>
              <a:srgbClr val="F7BC24">
                <a:shade val="95000"/>
                <a:satMod val="105000"/>
              </a:srgbClr>
            </a:solidFill>
            <a:prstDash val="solid"/>
          </a:ln>
          <a:effectLst>
            <a:outerShdw blurRad="40000" dist="20000" dir="5400000" rotWithShape="0">
              <a:srgbClr val="000000">
                <a:alpha val="38000"/>
              </a:srgbClr>
            </a:outerShdw>
          </a:effectLst>
        </p:spPr>
        <p:txBody>
          <a:bodyPr lIns="35968" tIns="45675" rIns="35968" bIns="45675" rtlCol="0" anchor="t"/>
          <a:lstStyle/>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サイト コレクション</a:t>
            </a:r>
            <a:endPar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a:p>
            <a:pPr algn="ctr" defTabSz="913433">
              <a:defRPr/>
            </a:pPr>
            <a:r>
              <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ユーザー</a:t>
            </a:r>
            <a:r>
              <a:rPr lang="en-US" altLang="ja-JP"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rPr>
              <a:t>C</a:t>
            </a:r>
            <a:endParaRPr lang="ja-JP" altLang="en-US" sz="1000" kern="0" dirty="0">
              <a:solidFill>
                <a:sysClr val="windowText" lastClr="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47" name="Picture 18" descr="C:\Users\masumi\Desktop\新しいフォルダ (2)\doclibrary.gif">
            <a:extLst>
              <a:ext uri="{FF2B5EF4-FFF2-40B4-BE49-F238E27FC236}">
                <a16:creationId xmlns:a16="http://schemas.microsoft.com/office/drawing/2014/main" id="{66880C79-079B-4FC7-A894-FD53997D6294}"/>
              </a:ext>
            </a:extLst>
          </p:cNvPr>
          <p:cNvPicPr>
            <a:picLocks noChangeAspect="1" noChangeArrowheads="1"/>
          </p:cNvPicPr>
          <p:nvPr/>
        </p:nvPicPr>
        <p:blipFill>
          <a:blip r:embed="rId4"/>
          <a:srcRect/>
          <a:stretch>
            <a:fillRect/>
          </a:stretch>
        </p:blipFill>
        <p:spPr bwMode="auto">
          <a:xfrm>
            <a:off x="10116113" y="5647180"/>
            <a:ext cx="813212" cy="755606"/>
          </a:xfrm>
          <a:prstGeom prst="rect">
            <a:avLst/>
          </a:prstGeom>
          <a:noFill/>
        </p:spPr>
      </p:pic>
      <p:pic>
        <p:nvPicPr>
          <p:cNvPr id="42" name="Picture 51">
            <a:extLst>
              <a:ext uri="{FF2B5EF4-FFF2-40B4-BE49-F238E27FC236}">
                <a16:creationId xmlns:a16="http://schemas.microsoft.com/office/drawing/2014/main" id="{53DDF937-A51A-423F-920A-9150BB8F3588}"/>
              </a:ext>
            </a:extLst>
          </p:cNvPr>
          <p:cNvPicPr>
            <a:picLocks noChangeAspect="1" noChangeArrowheads="1"/>
          </p:cNvPicPr>
          <p:nvPr/>
        </p:nvPicPr>
        <p:blipFill>
          <a:blip r:embed="rId5" cstate="print"/>
          <a:srcRect l="22409"/>
          <a:stretch>
            <a:fillRect/>
          </a:stretch>
        </p:blipFill>
        <p:spPr bwMode="gray">
          <a:xfrm>
            <a:off x="223277" y="940487"/>
            <a:ext cx="6056191" cy="428628"/>
          </a:xfrm>
          <a:prstGeom prst="rect">
            <a:avLst/>
          </a:prstGeom>
          <a:noFill/>
          <a:ln w="12700">
            <a:noFill/>
            <a:miter lim="800000"/>
            <a:headEnd type="none" w="sm" len="sm"/>
            <a:tailEnd type="none" w="sm" len="sm"/>
          </a:ln>
          <a:effectLst/>
        </p:spPr>
      </p:pic>
      <p:sp>
        <p:nvSpPr>
          <p:cNvPr id="43" name="テキスト ボックス 42">
            <a:extLst>
              <a:ext uri="{FF2B5EF4-FFF2-40B4-BE49-F238E27FC236}">
                <a16:creationId xmlns:a16="http://schemas.microsoft.com/office/drawing/2014/main" id="{FC414EE9-A351-4E17-804D-588F490BAB59}"/>
              </a:ext>
            </a:extLst>
          </p:cNvPr>
          <p:cNvSpPr txBox="1"/>
          <p:nvPr/>
        </p:nvSpPr>
        <p:spPr>
          <a:xfrm>
            <a:off x="253650" y="957752"/>
            <a:ext cx="2236509" cy="400111"/>
          </a:xfrm>
          <a:prstGeom prst="rect">
            <a:avLst/>
          </a:prstGeom>
          <a:noFill/>
        </p:spPr>
        <p:txBody>
          <a:bodyPr wrap="none" lIns="91396" tIns="45699" rIns="91396" bIns="45699" rtlCol="0">
            <a:spAutoFit/>
          </a:bodyPr>
          <a:lstStyle/>
          <a:p>
            <a:pPr defTabSz="914363">
              <a:defRPr/>
            </a:pPr>
            <a:r>
              <a:rPr lang="ja-JP" altLang="en-US" sz="2000">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メイリオ" pitchFamily="50" charset="-128"/>
              </a:rPr>
              <a:t>サイト構造の単位</a:t>
            </a:r>
          </a:p>
        </p:txBody>
      </p:sp>
    </p:spTree>
    <p:extLst>
      <p:ext uri="{BB962C8B-B14F-4D97-AF65-F5344CB8AC3E}">
        <p14:creationId xmlns:p14="http://schemas.microsoft.com/office/powerpoint/2010/main" val="350477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4331879" y="2628609"/>
            <a:ext cx="6205214" cy="3574830"/>
          </a:xfrm>
          <a:prstGeom prst="roundRect">
            <a:avLst>
              <a:gd name="adj" fmla="val 4268"/>
            </a:avLst>
          </a:prstGeom>
          <a:ln/>
        </p:spPr>
        <p:style>
          <a:lnRef idx="1">
            <a:schemeClr val="accent2"/>
          </a:lnRef>
          <a:fillRef idx="2">
            <a:schemeClr val="accent2"/>
          </a:fillRef>
          <a:effectRef idx="1">
            <a:schemeClr val="accent2"/>
          </a:effectRef>
          <a:fontRef idx="minor">
            <a:schemeClr val="dk1"/>
          </a:fontRef>
        </p:style>
        <p:txBody>
          <a:bodyPr rtlCol="0" anchor="t"/>
          <a:lstStyle/>
          <a:p>
            <a:pPr algn="ctr" defTabSz="914363">
              <a:defRPr/>
            </a:pPr>
            <a:endPar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6" name="角丸四角形 5"/>
          <p:cNvSpPr/>
          <p:nvPr/>
        </p:nvSpPr>
        <p:spPr>
          <a:xfrm>
            <a:off x="4489575" y="3148136"/>
            <a:ext cx="5962984" cy="2072079"/>
          </a:xfrm>
          <a:prstGeom prst="roundRect">
            <a:avLst>
              <a:gd name="adj" fmla="val 8343"/>
            </a:avLst>
          </a:prstGeom>
          <a:ln/>
        </p:spPr>
        <p:style>
          <a:lnRef idx="3">
            <a:schemeClr val="lt1"/>
          </a:lnRef>
          <a:fillRef idx="1">
            <a:schemeClr val="accent2"/>
          </a:fillRef>
          <a:effectRef idx="1">
            <a:schemeClr val="accent2"/>
          </a:effectRef>
          <a:fontRef idx="minor">
            <a:schemeClr val="lt1"/>
          </a:fontRef>
        </p:style>
        <p:txBody>
          <a:bodyPr rtlCol="0" anchor="ctr"/>
          <a:lstStyle/>
          <a:p>
            <a:pPr algn="ctr" defTabSz="914363">
              <a:defRPr/>
            </a:pPr>
            <a:endParaRPr kumimoji="1" lang="ja-JP" altLang="en-US">
              <a:solidFill>
                <a:srgbClr val="FFFFFF"/>
              </a:solidFill>
              <a:latin typeface="游ゴシック" panose="020B0400000000000000" pitchFamily="50" charset="-128"/>
              <a:ea typeface="游ゴシック" panose="020B0400000000000000" pitchFamily="50" charset="-128"/>
              <a:cs typeface="メイリオ" pitchFamily="50" charset="-128"/>
            </a:endParaRPr>
          </a:p>
        </p:txBody>
      </p:sp>
      <p:sp>
        <p:nvSpPr>
          <p:cNvPr id="7" name="角丸四角形 6"/>
          <p:cNvSpPr/>
          <p:nvPr/>
        </p:nvSpPr>
        <p:spPr>
          <a:xfrm>
            <a:off x="1762835" y="1728831"/>
            <a:ext cx="2214578" cy="2351072"/>
          </a:xfrm>
          <a:prstGeom prst="roundRect">
            <a:avLst>
              <a:gd name="adj" fmla="val 9861"/>
            </a:avLst>
          </a:prstGeom>
          <a:ln/>
        </p:spPr>
        <p:style>
          <a:lnRef idx="3">
            <a:schemeClr val="lt1"/>
          </a:lnRef>
          <a:fillRef idx="1">
            <a:schemeClr val="accent2"/>
          </a:fillRef>
          <a:effectRef idx="1">
            <a:schemeClr val="accent2"/>
          </a:effectRef>
          <a:fontRef idx="minor">
            <a:schemeClr val="lt1"/>
          </a:fontRef>
        </p:style>
        <p:txBody>
          <a:bodyPr rtlCol="0" anchor="t"/>
          <a:lstStyle/>
          <a:p>
            <a:pPr algn="ctr" defTabSz="914363">
              <a:defRPr/>
            </a:pPr>
            <a:r>
              <a:rPr lang="ja-JP" altLang="en-US" sz="1400">
                <a:solidFill>
                  <a:srgbClr val="FFFFFF"/>
                </a:solidFill>
                <a:latin typeface="游ゴシック" panose="020B0400000000000000" pitchFamily="50" charset="-128"/>
                <a:ea typeface="游ゴシック" panose="020B0400000000000000" pitchFamily="50" charset="-128"/>
                <a:cs typeface="メイリオ" pitchFamily="50" charset="-128"/>
              </a:rPr>
              <a:t>サイト コレクション</a:t>
            </a:r>
            <a:endParaRPr kumimoji="1" lang="ja-JP" altLang="en-US" sz="1400">
              <a:solidFill>
                <a:srgbClr val="FFFFFF"/>
              </a:solidFill>
              <a:latin typeface="游ゴシック" panose="020B0400000000000000" pitchFamily="50" charset="-128"/>
              <a:ea typeface="游ゴシック" panose="020B0400000000000000" pitchFamily="50" charset="-128"/>
              <a:cs typeface="メイリオ" pitchFamily="50" charset="-128"/>
            </a:endParaRPr>
          </a:p>
        </p:txBody>
      </p:sp>
      <p:cxnSp>
        <p:nvCxnSpPr>
          <p:cNvPr id="8" name="直線コネクタ 7"/>
          <p:cNvCxnSpPr/>
          <p:nvPr/>
        </p:nvCxnSpPr>
        <p:spPr>
          <a:xfrm rot="16200000" flipV="1">
            <a:off x="2745714" y="2565232"/>
            <a:ext cx="228909" cy="1806"/>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線コネクタ 8"/>
          <p:cNvCxnSpPr/>
          <p:nvPr/>
        </p:nvCxnSpPr>
        <p:spPr>
          <a:xfrm flipV="1">
            <a:off x="2373819" y="2689902"/>
            <a:ext cx="974121" cy="310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線コネクタ 9"/>
          <p:cNvCxnSpPr/>
          <p:nvPr/>
        </p:nvCxnSpPr>
        <p:spPr>
          <a:xfrm rot="16200000" flipV="1">
            <a:off x="2316591" y="2756683"/>
            <a:ext cx="167264" cy="3228"/>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線コネクタ 10"/>
          <p:cNvCxnSpPr/>
          <p:nvPr/>
        </p:nvCxnSpPr>
        <p:spPr>
          <a:xfrm rot="16200000" flipV="1">
            <a:off x="3245286" y="2754704"/>
            <a:ext cx="167264" cy="322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線コネクタ 11"/>
          <p:cNvCxnSpPr/>
          <p:nvPr/>
        </p:nvCxnSpPr>
        <p:spPr>
          <a:xfrm rot="16200000" flipV="1">
            <a:off x="3245286" y="3331807"/>
            <a:ext cx="167264" cy="3228"/>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正方形/長方形 3090"/>
          <p:cNvPicPr>
            <a:picLocks noChangeAspect="1" noChangeArrowheads="1"/>
          </p:cNvPicPr>
          <p:nvPr/>
        </p:nvPicPr>
        <p:blipFill>
          <a:blip r:embed="rId3" cstate="print"/>
          <a:srcRect/>
          <a:stretch>
            <a:fillRect/>
          </a:stretch>
        </p:blipFill>
        <p:spPr bwMode="auto">
          <a:xfrm>
            <a:off x="2108920" y="2737431"/>
            <a:ext cx="582611" cy="605558"/>
          </a:xfrm>
          <a:prstGeom prst="rect">
            <a:avLst/>
          </a:prstGeom>
          <a:noFill/>
          <a:ln w="9525">
            <a:noFill/>
            <a:miter lim="800000"/>
            <a:headEnd/>
            <a:tailEnd/>
          </a:ln>
        </p:spPr>
      </p:pic>
      <p:pic>
        <p:nvPicPr>
          <p:cNvPr id="14" name="正方形/長方形 3090"/>
          <p:cNvPicPr>
            <a:picLocks noChangeAspect="1" noChangeArrowheads="1"/>
          </p:cNvPicPr>
          <p:nvPr/>
        </p:nvPicPr>
        <p:blipFill>
          <a:blip r:embed="rId3" cstate="print"/>
          <a:srcRect/>
          <a:stretch>
            <a:fillRect/>
          </a:stretch>
        </p:blipFill>
        <p:spPr bwMode="auto">
          <a:xfrm>
            <a:off x="3037614" y="2737431"/>
            <a:ext cx="582611" cy="605558"/>
          </a:xfrm>
          <a:prstGeom prst="rect">
            <a:avLst/>
          </a:prstGeom>
          <a:noFill/>
          <a:ln w="9525">
            <a:noFill/>
            <a:miter lim="800000"/>
            <a:headEnd/>
            <a:tailEnd/>
          </a:ln>
        </p:spPr>
      </p:pic>
      <p:pic>
        <p:nvPicPr>
          <p:cNvPr id="15" name="正方形/長方形 3090"/>
          <p:cNvPicPr>
            <a:picLocks noChangeAspect="1" noChangeArrowheads="1"/>
          </p:cNvPicPr>
          <p:nvPr/>
        </p:nvPicPr>
        <p:blipFill>
          <a:blip r:embed="rId3" cstate="print"/>
          <a:srcRect/>
          <a:stretch>
            <a:fillRect/>
          </a:stretch>
        </p:blipFill>
        <p:spPr bwMode="auto">
          <a:xfrm>
            <a:off x="3037614" y="3346319"/>
            <a:ext cx="582611" cy="605558"/>
          </a:xfrm>
          <a:prstGeom prst="rect">
            <a:avLst/>
          </a:prstGeom>
          <a:noFill/>
          <a:ln w="9525">
            <a:noFill/>
            <a:miter lim="800000"/>
            <a:headEnd/>
            <a:tailEnd/>
          </a:ln>
        </p:spPr>
      </p:pic>
      <p:pic>
        <p:nvPicPr>
          <p:cNvPr id="16" name="正方形/長方形 3090"/>
          <p:cNvPicPr>
            <a:picLocks noChangeAspect="1" noChangeArrowheads="1"/>
          </p:cNvPicPr>
          <p:nvPr/>
        </p:nvPicPr>
        <p:blipFill>
          <a:blip r:embed="rId3" cstate="print"/>
          <a:srcRect/>
          <a:stretch>
            <a:fillRect/>
          </a:stretch>
        </p:blipFill>
        <p:spPr bwMode="auto">
          <a:xfrm>
            <a:off x="2548655" y="2023051"/>
            <a:ext cx="582611" cy="605558"/>
          </a:xfrm>
          <a:prstGeom prst="rect">
            <a:avLst/>
          </a:prstGeom>
          <a:noFill/>
          <a:ln w="9525">
            <a:noFill/>
            <a:miter lim="800000"/>
            <a:headEnd/>
            <a:tailEnd/>
          </a:ln>
        </p:spPr>
      </p:pic>
      <p:sp>
        <p:nvSpPr>
          <p:cNvPr id="17" name="テキスト ボックス 16"/>
          <p:cNvSpPr txBox="1"/>
          <p:nvPr/>
        </p:nvSpPr>
        <p:spPr>
          <a:xfrm>
            <a:off x="1762837" y="2737431"/>
            <a:ext cx="184731" cy="369332"/>
          </a:xfrm>
          <a:prstGeom prst="rect">
            <a:avLst/>
          </a:prstGeom>
          <a:noFill/>
        </p:spPr>
        <p:txBody>
          <a:bodyPr wrap="none" rtlCol="0">
            <a:spAutoFit/>
          </a:bodyPr>
          <a:lstStyle/>
          <a:p>
            <a:pPr defTabSz="914363">
              <a:defRPr/>
            </a:pPr>
            <a:endParaRPr kumimoji="1" lang="en-US" altLang="ja-JP">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18" name="正方形/長方形 3090"/>
          <p:cNvPicPr>
            <a:picLocks noChangeAspect="1" noChangeArrowheads="1"/>
          </p:cNvPicPr>
          <p:nvPr/>
        </p:nvPicPr>
        <p:blipFill>
          <a:blip r:embed="rId3" cstate="print"/>
          <a:srcRect/>
          <a:stretch>
            <a:fillRect/>
          </a:stretch>
        </p:blipFill>
        <p:spPr bwMode="auto">
          <a:xfrm>
            <a:off x="4582785" y="1792321"/>
            <a:ext cx="1274694" cy="1324900"/>
          </a:xfrm>
          <a:prstGeom prst="rect">
            <a:avLst/>
          </a:prstGeom>
          <a:noFill/>
          <a:ln w="9525">
            <a:noFill/>
            <a:miter lim="800000"/>
            <a:headEnd/>
            <a:tailEnd/>
          </a:ln>
        </p:spPr>
      </p:pic>
      <p:sp>
        <p:nvSpPr>
          <p:cNvPr id="19" name="テキスト ボックス 18"/>
          <p:cNvSpPr txBox="1"/>
          <p:nvPr/>
        </p:nvSpPr>
        <p:spPr>
          <a:xfrm>
            <a:off x="6680179" y="3546924"/>
            <a:ext cx="1357322" cy="307777"/>
          </a:xfrm>
          <a:prstGeom prst="rect">
            <a:avLst/>
          </a:prstGeom>
          <a:noFill/>
        </p:spPr>
        <p:txBody>
          <a:bodyPr wrap="square" rtlCol="0">
            <a:spAutoFit/>
          </a:bodyPr>
          <a:lstStyle/>
          <a:p>
            <a:pPr algn="ctr" defTabSz="914363">
              <a:defRPr/>
            </a:pPr>
            <a:r>
              <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rPr>
              <a:t>ライブラリ</a:t>
            </a:r>
          </a:p>
        </p:txBody>
      </p:sp>
      <p:sp>
        <p:nvSpPr>
          <p:cNvPr id="20" name="テキスト ボックス 19"/>
          <p:cNvSpPr txBox="1"/>
          <p:nvPr/>
        </p:nvSpPr>
        <p:spPr>
          <a:xfrm>
            <a:off x="4808140" y="3554379"/>
            <a:ext cx="1357322" cy="307777"/>
          </a:xfrm>
          <a:prstGeom prst="rect">
            <a:avLst/>
          </a:prstGeom>
          <a:noFill/>
        </p:spPr>
        <p:txBody>
          <a:bodyPr wrap="square" rtlCol="0">
            <a:spAutoFit/>
          </a:bodyPr>
          <a:lstStyle/>
          <a:p>
            <a:pPr algn="ctr" defTabSz="914363">
              <a:defRPr/>
            </a:pPr>
            <a:r>
              <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rPr>
              <a:t>リスト</a:t>
            </a:r>
          </a:p>
        </p:txBody>
      </p:sp>
      <p:sp>
        <p:nvSpPr>
          <p:cNvPr id="21" name="角丸四角形 20"/>
          <p:cNvSpPr/>
          <p:nvPr/>
        </p:nvSpPr>
        <p:spPr>
          <a:xfrm>
            <a:off x="8679705" y="3246729"/>
            <a:ext cx="1357322" cy="1955496"/>
          </a:xfrm>
          <a:prstGeom prst="roundRect">
            <a:avLst>
              <a:gd name="adj" fmla="val 9634"/>
            </a:avLst>
          </a:prstGeom>
          <a:ln/>
        </p:spPr>
        <p:style>
          <a:lnRef idx="3">
            <a:schemeClr val="lt1"/>
          </a:lnRef>
          <a:fillRef idx="1">
            <a:schemeClr val="accent2"/>
          </a:fillRef>
          <a:effectRef idx="1">
            <a:schemeClr val="accent2"/>
          </a:effectRef>
          <a:fontRef idx="minor">
            <a:schemeClr val="lt1"/>
          </a:fontRef>
        </p:style>
        <p:txBody>
          <a:bodyPr rtlCol="0" anchor="ctr"/>
          <a:lstStyle/>
          <a:p>
            <a:pPr algn="ctr" defTabSz="914363">
              <a:defRPr/>
            </a:pPr>
            <a:endParaRPr kumimoji="1" lang="ja-JP" altLang="en-US">
              <a:solidFill>
                <a:srgbClr val="FFFFFF"/>
              </a:solidFill>
              <a:latin typeface="游ゴシック" panose="020B0400000000000000" pitchFamily="50" charset="-128"/>
              <a:ea typeface="游ゴシック" panose="020B0400000000000000" pitchFamily="50" charset="-128"/>
              <a:cs typeface="メイリオ" pitchFamily="50" charset="-128"/>
            </a:endParaRPr>
          </a:p>
        </p:txBody>
      </p:sp>
      <p:sp>
        <p:nvSpPr>
          <p:cNvPr id="22" name="テキスト ボックス 21"/>
          <p:cNvSpPr txBox="1"/>
          <p:nvPr/>
        </p:nvSpPr>
        <p:spPr>
          <a:xfrm>
            <a:off x="4511349" y="1760731"/>
            <a:ext cx="800219" cy="338554"/>
          </a:xfrm>
          <a:prstGeom prst="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pPr defTabSz="914363">
              <a:defRPr/>
            </a:pPr>
            <a:r>
              <a:rPr kumimoji="1"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rPr>
              <a:t>サイト</a:t>
            </a:r>
          </a:p>
        </p:txBody>
      </p:sp>
      <p:sp>
        <p:nvSpPr>
          <p:cNvPr id="23" name="テキスト ボックス 22"/>
          <p:cNvSpPr txBox="1"/>
          <p:nvPr/>
        </p:nvSpPr>
        <p:spPr>
          <a:xfrm>
            <a:off x="5250681" y="2995733"/>
            <a:ext cx="2286016" cy="338554"/>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914363">
              <a:defRPr/>
            </a:pPr>
            <a:r>
              <a:rPr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rPr>
              <a:t>リスト・ライブラリ</a:t>
            </a:r>
            <a:endParaRPr kumimoji="1"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24" name="テキスト ボックス 23"/>
          <p:cNvSpPr txBox="1"/>
          <p:nvPr/>
        </p:nvSpPr>
        <p:spPr>
          <a:xfrm>
            <a:off x="8536829" y="2786702"/>
            <a:ext cx="1699706"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914363">
              <a:defRPr/>
            </a:pPr>
            <a:r>
              <a:rPr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rPr>
              <a:t>ページ</a:t>
            </a:r>
            <a:br>
              <a:rPr lang="en-US" altLang="ja-JP" sz="1600">
                <a:solidFill>
                  <a:srgbClr val="000000"/>
                </a:solidFill>
                <a:latin typeface="游ゴシック" panose="020B0400000000000000" pitchFamily="50" charset="-128"/>
                <a:ea typeface="游ゴシック" panose="020B0400000000000000" pitchFamily="50" charset="-128"/>
                <a:cs typeface="メイリオ" pitchFamily="50" charset="-128"/>
              </a:rPr>
            </a:br>
            <a:r>
              <a:rPr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rPr>
              <a:t>ライブラリ</a:t>
            </a:r>
            <a:endParaRPr kumimoji="1" lang="ja-JP" altLang="en-US" sz="16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25" name="Picture 4" descr="\\eventsql\dvd27\Clip_Installer\DVD_ART\Artwork_Imagery\Shapes and Graphics\Arrows - arrow\Curved\down arrow purple blue gradient.png"/>
          <p:cNvPicPr>
            <a:picLocks noChangeAspect="1" noChangeArrowheads="1"/>
          </p:cNvPicPr>
          <p:nvPr/>
        </p:nvPicPr>
        <p:blipFill>
          <a:blip r:embed="rId4" cstate="print">
            <a:duotone>
              <a:prstClr val="black"/>
              <a:srgbClr val="FFCC66">
                <a:tint val="45000"/>
                <a:satMod val="400000"/>
              </a:srgbClr>
            </a:duotone>
            <a:lum bright="40000"/>
          </a:blip>
          <a:srcRect/>
          <a:stretch>
            <a:fillRect/>
          </a:stretch>
        </p:blipFill>
        <p:spPr bwMode="auto">
          <a:xfrm rot="15526833" flipH="1">
            <a:off x="3583234" y="1698668"/>
            <a:ext cx="967230" cy="1301434"/>
          </a:xfrm>
          <a:prstGeom prst="rect">
            <a:avLst/>
          </a:prstGeom>
          <a:noFill/>
        </p:spPr>
      </p:pic>
      <p:pic>
        <p:nvPicPr>
          <p:cNvPr id="27" name="Picture 34" descr="C:\Users\masumi\Desktop\新しいフォルダ (2)\icon_customlist.gif"/>
          <p:cNvPicPr>
            <a:picLocks noChangeAspect="1" noChangeArrowheads="1"/>
          </p:cNvPicPr>
          <p:nvPr/>
        </p:nvPicPr>
        <p:blipFill>
          <a:blip r:embed="rId5"/>
          <a:srcRect/>
          <a:stretch>
            <a:fillRect/>
          </a:stretch>
        </p:blipFill>
        <p:spPr bwMode="auto">
          <a:xfrm>
            <a:off x="5412631" y="4417397"/>
            <a:ext cx="838335" cy="622129"/>
          </a:xfrm>
          <a:prstGeom prst="rect">
            <a:avLst/>
          </a:prstGeom>
          <a:noFill/>
        </p:spPr>
      </p:pic>
      <p:pic>
        <p:nvPicPr>
          <p:cNvPr id="28" name="Picture 34" descr="C:\Users\masumi\Desktop\新しいフォルダ (2)\icon_customlist.gif"/>
          <p:cNvPicPr>
            <a:picLocks noChangeAspect="1" noChangeArrowheads="1"/>
          </p:cNvPicPr>
          <p:nvPr/>
        </p:nvPicPr>
        <p:blipFill>
          <a:blip r:embed="rId5"/>
          <a:srcRect/>
          <a:stretch>
            <a:fillRect/>
          </a:stretch>
        </p:blipFill>
        <p:spPr bwMode="auto">
          <a:xfrm>
            <a:off x="5227789" y="4159681"/>
            <a:ext cx="838335" cy="622129"/>
          </a:xfrm>
          <a:prstGeom prst="rect">
            <a:avLst/>
          </a:prstGeom>
          <a:noFill/>
        </p:spPr>
      </p:pic>
      <p:pic>
        <p:nvPicPr>
          <p:cNvPr id="29" name="Picture 34" descr="C:\Users\masumi\Desktop\新しいフォルダ (2)\icon_customlist.gif"/>
          <p:cNvPicPr>
            <a:picLocks noChangeAspect="1" noChangeArrowheads="1"/>
          </p:cNvPicPr>
          <p:nvPr/>
        </p:nvPicPr>
        <p:blipFill>
          <a:blip r:embed="rId5"/>
          <a:srcRect/>
          <a:stretch>
            <a:fillRect/>
          </a:stretch>
        </p:blipFill>
        <p:spPr bwMode="auto">
          <a:xfrm>
            <a:off x="5042946" y="3901965"/>
            <a:ext cx="838335" cy="622129"/>
          </a:xfrm>
          <a:prstGeom prst="rect">
            <a:avLst/>
          </a:prstGeom>
          <a:noFill/>
        </p:spPr>
      </p:pic>
      <p:pic>
        <p:nvPicPr>
          <p:cNvPr id="31" name="Picture 18" descr="C:\Users\masumi\Desktop\新しいフォルダ (2)\doclibrary.gif"/>
          <p:cNvPicPr>
            <a:picLocks noChangeAspect="1" noChangeArrowheads="1"/>
          </p:cNvPicPr>
          <p:nvPr/>
        </p:nvPicPr>
        <p:blipFill>
          <a:blip r:embed="rId6"/>
          <a:srcRect/>
          <a:stretch>
            <a:fillRect/>
          </a:stretch>
        </p:blipFill>
        <p:spPr bwMode="auto">
          <a:xfrm>
            <a:off x="7180296" y="4283661"/>
            <a:ext cx="1019995" cy="936553"/>
          </a:xfrm>
          <a:prstGeom prst="rect">
            <a:avLst/>
          </a:prstGeom>
          <a:noFill/>
        </p:spPr>
      </p:pic>
      <p:pic>
        <p:nvPicPr>
          <p:cNvPr id="32" name="Picture 18" descr="C:\Users\masumi\Desktop\新しいフォルダ (2)\doclibrary.gif"/>
          <p:cNvPicPr>
            <a:picLocks noChangeAspect="1" noChangeArrowheads="1"/>
          </p:cNvPicPr>
          <p:nvPr/>
        </p:nvPicPr>
        <p:blipFill>
          <a:blip r:embed="rId6"/>
          <a:srcRect/>
          <a:stretch>
            <a:fillRect/>
          </a:stretch>
        </p:blipFill>
        <p:spPr bwMode="auto">
          <a:xfrm>
            <a:off x="6977889" y="4016970"/>
            <a:ext cx="1019995" cy="936553"/>
          </a:xfrm>
          <a:prstGeom prst="rect">
            <a:avLst/>
          </a:prstGeom>
          <a:noFill/>
        </p:spPr>
      </p:pic>
      <p:pic>
        <p:nvPicPr>
          <p:cNvPr id="33" name="Picture 18" descr="C:\Users\masumi\Desktop\新しいフォルダ (2)\doclibrary.gif"/>
          <p:cNvPicPr>
            <a:picLocks noChangeAspect="1" noChangeArrowheads="1"/>
          </p:cNvPicPr>
          <p:nvPr/>
        </p:nvPicPr>
        <p:blipFill>
          <a:blip r:embed="rId6"/>
          <a:srcRect/>
          <a:stretch>
            <a:fillRect/>
          </a:stretch>
        </p:blipFill>
        <p:spPr bwMode="auto">
          <a:xfrm>
            <a:off x="6775482" y="3750280"/>
            <a:ext cx="1019995" cy="936553"/>
          </a:xfrm>
          <a:prstGeom prst="rect">
            <a:avLst/>
          </a:prstGeom>
          <a:noFill/>
        </p:spPr>
      </p:pic>
      <p:sp>
        <p:nvSpPr>
          <p:cNvPr id="34" name="テキスト ボックス 33"/>
          <p:cNvSpPr txBox="1"/>
          <p:nvPr/>
        </p:nvSpPr>
        <p:spPr>
          <a:xfrm>
            <a:off x="8694256" y="3920459"/>
            <a:ext cx="1357322" cy="523220"/>
          </a:xfrm>
          <a:prstGeom prst="rect">
            <a:avLst/>
          </a:prstGeom>
          <a:noFill/>
        </p:spPr>
        <p:txBody>
          <a:bodyPr wrap="square" rtlCol="0">
            <a:spAutoFit/>
          </a:bodyPr>
          <a:lstStyle/>
          <a:p>
            <a:pPr algn="ctr" defTabSz="914363">
              <a:defRPr/>
            </a:pPr>
            <a:r>
              <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rPr>
              <a:t>ウェルカム </a:t>
            </a:r>
            <a:r>
              <a:rPr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rPr>
              <a:t>ページ</a:t>
            </a:r>
            <a:endPar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35" name="テキスト ボックス 34"/>
          <p:cNvSpPr txBox="1"/>
          <p:nvPr/>
        </p:nvSpPr>
        <p:spPr>
          <a:xfrm>
            <a:off x="8694256" y="4894449"/>
            <a:ext cx="1357322" cy="307777"/>
          </a:xfrm>
          <a:prstGeom prst="rect">
            <a:avLst/>
          </a:prstGeom>
          <a:noFill/>
        </p:spPr>
        <p:txBody>
          <a:bodyPr wrap="square" rtlCol="0">
            <a:spAutoFit/>
          </a:bodyPr>
          <a:lstStyle/>
          <a:p>
            <a:pPr algn="ctr" defTabSz="914363">
              <a:defRPr/>
            </a:pPr>
            <a:r>
              <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rPr>
              <a:t>ページ </a:t>
            </a:r>
            <a:r>
              <a:rPr kumimoji="1" lang="en-US" altLang="ja-JP" sz="1400">
                <a:solidFill>
                  <a:srgbClr val="000000"/>
                </a:solidFill>
                <a:latin typeface="游ゴシック" panose="020B0400000000000000" pitchFamily="50" charset="-128"/>
                <a:ea typeface="游ゴシック" panose="020B0400000000000000" pitchFamily="50" charset="-128"/>
                <a:cs typeface="メイリオ" pitchFamily="50" charset="-128"/>
              </a:rPr>
              <a:t>2</a:t>
            </a:r>
            <a:endParaRPr kumimoji="1" lang="ja-JP" altLang="en-US" sz="14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36" name="Picture 4" descr="\\eventsql\dvd27\Clip_Installer\DVD_ART\Artwork_Imagery\Shapes and Graphics\Arrows - arrow\Curved\down arrow purple blue gradient.png"/>
          <p:cNvPicPr>
            <a:picLocks noChangeAspect="1" noChangeArrowheads="1"/>
          </p:cNvPicPr>
          <p:nvPr/>
        </p:nvPicPr>
        <p:blipFill>
          <a:blip r:embed="rId4" cstate="print">
            <a:duotone>
              <a:prstClr val="black"/>
              <a:srgbClr val="FFCC66">
                <a:tint val="45000"/>
                <a:satMod val="400000"/>
              </a:srgbClr>
            </a:duotone>
            <a:lum bright="40000"/>
          </a:blip>
          <a:srcRect/>
          <a:stretch>
            <a:fillRect/>
          </a:stretch>
        </p:blipFill>
        <p:spPr bwMode="auto">
          <a:xfrm rot="14701404" flipH="1">
            <a:off x="7637176" y="3130834"/>
            <a:ext cx="1166270" cy="1301434"/>
          </a:xfrm>
          <a:prstGeom prst="rect">
            <a:avLst/>
          </a:prstGeom>
          <a:noFill/>
        </p:spPr>
      </p:pic>
      <p:sp>
        <p:nvSpPr>
          <p:cNvPr id="37" name="テキスト ボックス 36"/>
          <p:cNvSpPr txBox="1"/>
          <p:nvPr/>
        </p:nvSpPr>
        <p:spPr>
          <a:xfrm>
            <a:off x="4489577" y="5386691"/>
            <a:ext cx="4666359" cy="276999"/>
          </a:xfrm>
          <a:prstGeom prst="rect">
            <a:avLst/>
          </a:prstGeom>
          <a:noFill/>
        </p:spPr>
        <p:txBody>
          <a:bodyPr wrap="square" lIns="0" tIns="0" rIns="0" bIns="0" rtlCol="0">
            <a:spAutoFit/>
          </a:bodyPr>
          <a:lstStyle/>
          <a:p>
            <a:pPr defTabSz="914363">
              <a:defRPr/>
            </a:pPr>
            <a:r>
              <a:rPr lang="ja-JP" altLang="en-US">
                <a:solidFill>
                  <a:srgbClr val="000000"/>
                </a:solidFill>
                <a:latin typeface="游ゴシック" panose="020B0400000000000000" pitchFamily="50" charset="-128"/>
                <a:ea typeface="游ゴシック" panose="020B0400000000000000" pitchFamily="50" charset="-128"/>
                <a:cs typeface="メイリオ" pitchFamily="50" charset="-128"/>
              </a:rPr>
              <a:t>その他、サイトごとに各種設定を保持</a:t>
            </a:r>
            <a:endParaRPr kumimoji="1" lang="ja-JP" altLang="en-US">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38" name="四角形吹き出し 37"/>
          <p:cNvSpPr/>
          <p:nvPr/>
        </p:nvSpPr>
        <p:spPr bwMode="auto">
          <a:xfrm>
            <a:off x="7434487" y="1230017"/>
            <a:ext cx="3018073" cy="1438422"/>
          </a:xfrm>
          <a:prstGeom prst="wedgeRectCallout">
            <a:avLst>
              <a:gd name="adj1" fmla="val -39279"/>
              <a:gd name="adj2" fmla="val 61323"/>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defRPr/>
            </a:pPr>
            <a:r>
              <a:rPr lang="ja-JP" altLang="en-US" sz="1400" b="1" u="sng">
                <a:solidFill>
                  <a:srgbClr val="000000"/>
                </a:solidFill>
                <a:latin typeface="游ゴシック" panose="020B0400000000000000" pitchFamily="50" charset="-128"/>
                <a:ea typeface="游ゴシック" panose="020B0400000000000000" pitchFamily="50" charset="-128"/>
                <a:cs typeface="メイリオ" pitchFamily="50" charset="-128"/>
              </a:rPr>
              <a:t>サイト管理者による管理</a:t>
            </a:r>
            <a:endParaRPr lang="en-US" altLang="ja-JP" sz="1400" b="1" u="sng">
              <a:solidFill>
                <a:srgbClr val="000000"/>
              </a:solidFill>
              <a:latin typeface="游ゴシック" panose="020B0400000000000000" pitchFamily="50" charset="-128"/>
              <a:ea typeface="游ゴシック" panose="020B0400000000000000" pitchFamily="50" charset="-128"/>
              <a:cs typeface="メイリオ" pitchFamily="50" charset="-128"/>
            </a:endParaRPr>
          </a:p>
          <a:p>
            <a:pPr algn="ctr" defTabSz="914099">
              <a:defRPr/>
            </a:pPr>
            <a:endParaRPr lang="en-US" altLang="ja-JP" sz="800">
              <a:solidFill>
                <a:srgbClr val="000000"/>
              </a:solidFill>
              <a:latin typeface="游ゴシック" panose="020B0400000000000000" pitchFamily="50" charset="-128"/>
              <a:ea typeface="游ゴシック" panose="020B0400000000000000" pitchFamily="50" charset="-128"/>
              <a:cs typeface="メイリオ" pitchFamily="50" charset="-128"/>
            </a:endParaRPr>
          </a:p>
          <a:p>
            <a:pPr algn="ctr" defTabSz="914099">
              <a:defRPr/>
            </a:pPr>
            <a:r>
              <a:rPr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rPr>
              <a:t>権限に応じて、リストやライブラリを</a:t>
            </a:r>
            <a:br>
              <a:rPr lang="en-US" altLang="ja-JP" sz="1200">
                <a:solidFill>
                  <a:srgbClr val="000000"/>
                </a:solidFill>
                <a:latin typeface="游ゴシック" panose="020B0400000000000000" pitchFamily="50" charset="-128"/>
                <a:ea typeface="游ゴシック" panose="020B0400000000000000" pitchFamily="50" charset="-128"/>
                <a:cs typeface="メイリオ" pitchFamily="50" charset="-128"/>
              </a:rPr>
            </a:br>
            <a:r>
              <a:rPr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rPr>
              <a:t>複数追加可能</a:t>
            </a:r>
            <a:br>
              <a:rPr lang="en-US" altLang="ja-JP" sz="1200">
                <a:solidFill>
                  <a:srgbClr val="000000"/>
                </a:solidFill>
                <a:latin typeface="游ゴシック" panose="020B0400000000000000" pitchFamily="50" charset="-128"/>
                <a:ea typeface="游ゴシック" panose="020B0400000000000000" pitchFamily="50" charset="-128"/>
                <a:cs typeface="メイリオ" pitchFamily="50" charset="-128"/>
              </a:rPr>
            </a:br>
            <a:r>
              <a:rPr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rPr>
              <a:t>これらリストやライブラリは、</a:t>
            </a:r>
            <a:br>
              <a:rPr lang="en-US" altLang="ja-JP" sz="1200">
                <a:solidFill>
                  <a:srgbClr val="000000"/>
                </a:solidFill>
                <a:latin typeface="游ゴシック" panose="020B0400000000000000" pitchFamily="50" charset="-128"/>
                <a:ea typeface="游ゴシック" panose="020B0400000000000000" pitchFamily="50" charset="-128"/>
                <a:cs typeface="メイリオ" pitchFamily="50" charset="-128"/>
              </a:rPr>
            </a:br>
            <a:r>
              <a:rPr lang="en-US" altLang="ja-JP" sz="1200">
                <a:solidFill>
                  <a:srgbClr val="000000"/>
                </a:solidFill>
                <a:latin typeface="游ゴシック" panose="020B0400000000000000" pitchFamily="50" charset="-128"/>
                <a:ea typeface="游ゴシック" panose="020B0400000000000000" pitchFamily="50" charset="-128"/>
                <a:cs typeface="メイリオ" pitchFamily="50" charset="-128"/>
              </a:rPr>
              <a:t>Web </a:t>
            </a:r>
            <a:r>
              <a:rPr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rPr>
              <a:t>パーツとしてページに</a:t>
            </a:r>
            <a:br>
              <a:rPr lang="en-US" altLang="ja-JP" sz="1200">
                <a:solidFill>
                  <a:srgbClr val="000000"/>
                </a:solidFill>
                <a:latin typeface="游ゴシック" panose="020B0400000000000000" pitchFamily="50" charset="-128"/>
                <a:ea typeface="游ゴシック" panose="020B0400000000000000" pitchFamily="50" charset="-128"/>
                <a:cs typeface="メイリオ" pitchFamily="50" charset="-128"/>
              </a:rPr>
            </a:br>
            <a:r>
              <a:rPr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rPr>
              <a:t>張り付けることができる</a:t>
            </a:r>
            <a:endParaRPr kumimoji="1" lang="ja-JP" altLang="en-US" sz="120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39" name="Picture 31" descr="Tools s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2668" y="5642172"/>
            <a:ext cx="3619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 descr="Tools s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87734" y="5642172"/>
            <a:ext cx="3619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 descr="Tools s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8619" y="5642172"/>
            <a:ext cx="3619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テキスト ボックス 41"/>
          <p:cNvSpPr txBox="1"/>
          <p:nvPr/>
        </p:nvSpPr>
        <p:spPr>
          <a:xfrm>
            <a:off x="6165463" y="5843947"/>
            <a:ext cx="4069659" cy="276999"/>
          </a:xfrm>
          <a:prstGeom prst="rect">
            <a:avLst/>
          </a:prstGeom>
          <a:noFill/>
        </p:spPr>
        <p:txBody>
          <a:bodyPr wrap="square" lIns="0" tIns="0" rIns="0" bIns="0" rtlCol="0">
            <a:spAutoFit/>
          </a:bodyPr>
          <a:lstStyle/>
          <a:p>
            <a:pPr defTabSz="914363">
              <a:defRPr/>
            </a:pPr>
            <a:r>
              <a:rPr lang="ja-JP" altLang="en-US">
                <a:solidFill>
                  <a:srgbClr val="000000"/>
                </a:solidFill>
                <a:latin typeface="游ゴシック" panose="020B0400000000000000" pitchFamily="50" charset="-128"/>
                <a:ea typeface="游ゴシック" panose="020B0400000000000000" pitchFamily="50" charset="-128"/>
                <a:cs typeface="メイリオ" pitchFamily="50" charset="-128"/>
              </a:rPr>
              <a:t>利用可能な機能の有効化・無効化など</a:t>
            </a:r>
            <a:endParaRPr kumimoji="1" lang="en-US" altLang="ja-JP">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pic>
        <p:nvPicPr>
          <p:cNvPr id="43" name="正方形/長方形 4115"/>
          <p:cNvPicPr>
            <a:picLocks noChangeAspect="1" noChangeArrowheads="1"/>
          </p:cNvPicPr>
          <p:nvPr/>
        </p:nvPicPr>
        <p:blipFill>
          <a:blip r:embed="rId8"/>
          <a:srcRect/>
          <a:stretch>
            <a:fillRect/>
          </a:stretch>
        </p:blipFill>
        <p:spPr bwMode="auto">
          <a:xfrm>
            <a:off x="9247086" y="3443962"/>
            <a:ext cx="251667" cy="528610"/>
          </a:xfrm>
          <a:prstGeom prst="rect">
            <a:avLst/>
          </a:prstGeom>
          <a:noFill/>
          <a:ln>
            <a:miter lim="800000"/>
            <a:headEnd/>
            <a:tailEnd/>
          </a:ln>
        </p:spPr>
      </p:pic>
      <p:pic>
        <p:nvPicPr>
          <p:cNvPr id="44" name="正方形/長方形 4115"/>
          <p:cNvPicPr>
            <a:picLocks noChangeAspect="1" noChangeArrowheads="1"/>
          </p:cNvPicPr>
          <p:nvPr/>
        </p:nvPicPr>
        <p:blipFill>
          <a:blip r:embed="rId8"/>
          <a:srcRect/>
          <a:stretch>
            <a:fillRect/>
          </a:stretch>
        </p:blipFill>
        <p:spPr bwMode="auto">
          <a:xfrm>
            <a:off x="9247086" y="4386820"/>
            <a:ext cx="251667" cy="528610"/>
          </a:xfrm>
          <a:prstGeom prst="rect">
            <a:avLst/>
          </a:prstGeom>
          <a:noFill/>
          <a:ln>
            <a:miter lim="800000"/>
            <a:headEnd/>
            <a:tailEnd/>
          </a:ln>
        </p:spPr>
      </p:pic>
      <p:sp>
        <p:nvSpPr>
          <p:cNvPr id="45" name="四角形吹き出し 44"/>
          <p:cNvSpPr/>
          <p:nvPr/>
        </p:nvSpPr>
        <p:spPr bwMode="auto">
          <a:xfrm>
            <a:off x="2092077" y="1277472"/>
            <a:ext cx="3411788" cy="357343"/>
          </a:xfrm>
          <a:prstGeom prst="wedgeRectCallout">
            <a:avLst>
              <a:gd name="adj1" fmla="val -37292"/>
              <a:gd name="adj2" fmla="val 8501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defRPr/>
            </a:pPr>
            <a:r>
              <a:rPr lang="ja-JP" altLang="en-US" sz="1300" b="1" u="sng" dirty="0">
                <a:solidFill>
                  <a:srgbClr val="000000"/>
                </a:solidFill>
                <a:latin typeface="游ゴシック" panose="020B0400000000000000" pitchFamily="50" charset="-128"/>
                <a:ea typeface="游ゴシック" panose="020B0400000000000000" pitchFamily="50" charset="-128"/>
                <a:cs typeface="メイリオ" pitchFamily="50" charset="-128"/>
              </a:rPr>
              <a:t>サイト コレクション管理者による管理</a:t>
            </a:r>
            <a:endParaRPr lang="en-US" altLang="ja-JP" sz="1300" b="1" u="sng" dirty="0">
              <a:solidFill>
                <a:srgbClr val="000000"/>
              </a:solidFill>
              <a:latin typeface="游ゴシック" panose="020B0400000000000000" pitchFamily="50" charset="-128"/>
              <a:ea typeface="游ゴシック" panose="020B0400000000000000" pitchFamily="50" charset="-128"/>
              <a:cs typeface="メイリオ" pitchFamily="50" charset="-128"/>
            </a:endParaRPr>
          </a:p>
        </p:txBody>
      </p:sp>
      <p:sp>
        <p:nvSpPr>
          <p:cNvPr id="47" name="テキスト ボックス 46"/>
          <p:cNvSpPr txBox="1"/>
          <p:nvPr/>
        </p:nvSpPr>
        <p:spPr>
          <a:xfrm>
            <a:off x="1654907" y="4124325"/>
            <a:ext cx="2714644" cy="2554545"/>
          </a:xfrm>
          <a:prstGeom prst="rect">
            <a:avLst/>
          </a:prstGeom>
          <a:noFill/>
        </p:spPr>
        <p:txBody>
          <a:bodyPr wrap="square" rtlCol="0">
            <a:spAutoFit/>
          </a:bodyPr>
          <a:lstStyle/>
          <a:p>
            <a:pPr defTabSz="914363">
              <a:defRPr/>
            </a:pPr>
            <a:r>
              <a:rPr lang="ja-JP" altLang="en-US" sz="1600" b="1" u="sng">
                <a:solidFill>
                  <a:srgbClr val="797A7D"/>
                </a:solidFill>
                <a:latin typeface="游ゴシック" panose="020B0400000000000000" pitchFamily="50" charset="-128"/>
                <a:ea typeface="游ゴシック" panose="020B0400000000000000" pitchFamily="50" charset="-128"/>
              </a:rPr>
              <a:t>リストの例</a:t>
            </a:r>
            <a:endParaRPr lang="en-US" altLang="ja-JP" sz="1600" b="1" u="sng">
              <a:solidFill>
                <a:srgbClr val="797A7D"/>
              </a:solidFill>
              <a:latin typeface="游ゴシック" panose="020B0400000000000000" pitchFamily="50" charset="-128"/>
              <a:ea typeface="游ゴシック" panose="020B0400000000000000" pitchFamily="50" charset="-128"/>
            </a:endParaRPr>
          </a:p>
          <a:p>
            <a:pPr defTabSz="914363">
              <a:defRPr/>
            </a:pPr>
            <a:r>
              <a:rPr kumimoji="1" lang="ja-JP" altLang="en-US" sz="1600">
                <a:solidFill>
                  <a:srgbClr val="797A7D"/>
                </a:solidFill>
                <a:latin typeface="游ゴシック" panose="020B0400000000000000" pitchFamily="50" charset="-128"/>
                <a:ea typeface="游ゴシック" panose="020B0400000000000000" pitchFamily="50" charset="-128"/>
              </a:rPr>
              <a:t>　</a:t>
            </a:r>
            <a:r>
              <a:rPr lang="ja-JP" altLang="en-US" sz="1600">
                <a:solidFill>
                  <a:srgbClr val="797A7D"/>
                </a:solidFill>
                <a:latin typeface="游ゴシック" panose="020B0400000000000000" pitchFamily="50" charset="-128"/>
                <a:ea typeface="游ゴシック" panose="020B0400000000000000" pitchFamily="50" charset="-128"/>
              </a:rPr>
              <a:t>お知らせ</a:t>
            </a:r>
            <a:endParaRPr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r>
              <a:rPr kumimoji="1" lang="ja-JP" altLang="en-US" sz="1600">
                <a:solidFill>
                  <a:srgbClr val="797A7D"/>
                </a:solidFill>
                <a:latin typeface="游ゴシック" panose="020B0400000000000000" pitchFamily="50" charset="-128"/>
                <a:ea typeface="游ゴシック" panose="020B0400000000000000" pitchFamily="50" charset="-128"/>
              </a:rPr>
              <a:t>　リンク</a:t>
            </a:r>
            <a:endParaRPr kumimoji="1"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r>
              <a:rPr lang="ja-JP" altLang="en-US" sz="1600">
                <a:solidFill>
                  <a:srgbClr val="797A7D"/>
                </a:solidFill>
                <a:latin typeface="游ゴシック" panose="020B0400000000000000" pitchFamily="50" charset="-128"/>
                <a:ea typeface="游ゴシック" panose="020B0400000000000000" pitchFamily="50" charset="-128"/>
              </a:rPr>
              <a:t>　タスク</a:t>
            </a:r>
            <a:endParaRPr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r>
              <a:rPr kumimoji="1" lang="ja-JP" altLang="en-US" sz="1600">
                <a:solidFill>
                  <a:srgbClr val="797A7D"/>
                </a:solidFill>
                <a:latin typeface="游ゴシック" panose="020B0400000000000000" pitchFamily="50" charset="-128"/>
                <a:ea typeface="游ゴシック" panose="020B0400000000000000" pitchFamily="50" charset="-128"/>
              </a:rPr>
              <a:t>　予定表</a:t>
            </a:r>
            <a:endParaRPr kumimoji="1"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endParaRPr lang="en-US" altLang="ja-JP" sz="1600" b="1" u="sng">
              <a:solidFill>
                <a:srgbClr val="797A7D"/>
              </a:solidFill>
              <a:latin typeface="游ゴシック" panose="020B0400000000000000" pitchFamily="50" charset="-128"/>
              <a:ea typeface="游ゴシック" panose="020B0400000000000000" pitchFamily="50" charset="-128"/>
            </a:endParaRPr>
          </a:p>
          <a:p>
            <a:pPr defTabSz="914363">
              <a:defRPr/>
            </a:pPr>
            <a:r>
              <a:rPr lang="ja-JP" altLang="en-US" sz="1600" b="1" u="sng">
                <a:solidFill>
                  <a:srgbClr val="797A7D"/>
                </a:solidFill>
                <a:latin typeface="游ゴシック" panose="020B0400000000000000" pitchFamily="50" charset="-128"/>
                <a:ea typeface="游ゴシック" panose="020B0400000000000000" pitchFamily="50" charset="-128"/>
              </a:rPr>
              <a:t>ライブラリの例</a:t>
            </a:r>
            <a:endParaRPr kumimoji="1" lang="en-US" altLang="ja-JP" sz="1600" b="1" u="sng">
              <a:solidFill>
                <a:srgbClr val="797A7D"/>
              </a:solidFill>
              <a:latin typeface="游ゴシック" panose="020B0400000000000000" pitchFamily="50" charset="-128"/>
              <a:ea typeface="游ゴシック" panose="020B0400000000000000" pitchFamily="50" charset="-128"/>
            </a:endParaRPr>
          </a:p>
          <a:p>
            <a:pPr defTabSz="914363">
              <a:defRPr/>
            </a:pPr>
            <a:r>
              <a:rPr lang="ja-JP" altLang="en-US" sz="1600">
                <a:solidFill>
                  <a:srgbClr val="797A7D"/>
                </a:solidFill>
                <a:latin typeface="游ゴシック" panose="020B0400000000000000" pitchFamily="50" charset="-128"/>
                <a:ea typeface="游ゴシック" panose="020B0400000000000000" pitchFamily="50" charset="-128"/>
              </a:rPr>
              <a:t>　ドキュメント ライブラリ</a:t>
            </a:r>
            <a:endParaRPr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r>
              <a:rPr kumimoji="1" lang="ja-JP" altLang="en-US" sz="1600">
                <a:solidFill>
                  <a:srgbClr val="797A7D"/>
                </a:solidFill>
                <a:latin typeface="游ゴシック" panose="020B0400000000000000" pitchFamily="50" charset="-128"/>
                <a:ea typeface="游ゴシック" panose="020B0400000000000000" pitchFamily="50" charset="-128"/>
              </a:rPr>
              <a:t>　フォーム ライブラリ</a:t>
            </a:r>
            <a:endParaRPr kumimoji="1" lang="en-US" altLang="ja-JP" sz="1600">
              <a:solidFill>
                <a:srgbClr val="797A7D"/>
              </a:solidFill>
              <a:latin typeface="游ゴシック" panose="020B0400000000000000" pitchFamily="50" charset="-128"/>
              <a:ea typeface="游ゴシック" panose="020B0400000000000000" pitchFamily="50" charset="-128"/>
            </a:endParaRPr>
          </a:p>
          <a:p>
            <a:pPr defTabSz="914363">
              <a:defRPr/>
            </a:pPr>
            <a:r>
              <a:rPr lang="ja-JP" altLang="en-US" sz="1600">
                <a:solidFill>
                  <a:srgbClr val="797A7D"/>
                </a:solidFill>
                <a:latin typeface="游ゴシック" panose="020B0400000000000000" pitchFamily="50" charset="-128"/>
                <a:ea typeface="游ゴシック" panose="020B0400000000000000" pitchFamily="50" charset="-128"/>
              </a:rPr>
              <a:t>　ページ ライブラリ</a:t>
            </a:r>
            <a:endParaRPr kumimoji="1" lang="ja-JP" altLang="en-US" sz="1600">
              <a:solidFill>
                <a:srgbClr val="797A7D"/>
              </a:solidFill>
              <a:latin typeface="游ゴシック" panose="020B0400000000000000" pitchFamily="50" charset="-128"/>
              <a:ea typeface="游ゴシック" panose="020B0400000000000000" pitchFamily="50" charset="-128"/>
            </a:endParaRPr>
          </a:p>
        </p:txBody>
      </p:sp>
      <p:sp>
        <p:nvSpPr>
          <p:cNvPr id="26" name="タイトル 25"/>
          <p:cNvSpPr>
            <a:spLocks noGrp="1"/>
          </p:cNvSpPr>
          <p:nvPr>
            <p:ph type="title"/>
          </p:nvPr>
        </p:nvSpPr>
        <p:spPr/>
        <p:txBody>
          <a:bodyPr/>
          <a:lstStyle/>
          <a:p>
            <a:r>
              <a:rPr kumimoji="1" lang="ja-JP" altLang="en-US" sz="3600" dirty="0"/>
              <a:t>サイト内構造</a:t>
            </a:r>
          </a:p>
        </p:txBody>
      </p:sp>
    </p:spTree>
    <p:extLst>
      <p:ext uri="{BB962C8B-B14F-4D97-AF65-F5344CB8AC3E}">
        <p14:creationId xmlns:p14="http://schemas.microsoft.com/office/powerpoint/2010/main" val="336339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43232E0-7927-41D0-81D9-605850157C7E}"/>
              </a:ext>
            </a:extLst>
          </p:cNvPr>
          <p:cNvSpPr>
            <a:spLocks noGrp="1"/>
          </p:cNvSpPr>
          <p:nvPr>
            <p:ph type="title"/>
          </p:nvPr>
        </p:nvSpPr>
        <p:spPr/>
        <p:txBody>
          <a:bodyPr/>
          <a:lstStyle/>
          <a:p>
            <a:r>
              <a:rPr lang="en-US" altLang="ja-JP" sz="4000" dirty="0">
                <a:solidFill>
                  <a:schemeClr val="bg2">
                    <a:lumMod val="25000"/>
                  </a:schemeClr>
                </a:solidFill>
                <a:latin typeface="游ゴシック" panose="020B0400000000000000" pitchFamily="50" charset="-128"/>
                <a:ea typeface="游ゴシック" panose="020B0400000000000000" pitchFamily="50" charset="-128"/>
              </a:rPr>
              <a:t>SharePoint</a:t>
            </a:r>
            <a:r>
              <a:rPr lang="ja-JP" altLang="en-US" sz="4000" dirty="0">
                <a:solidFill>
                  <a:schemeClr val="bg2">
                    <a:lumMod val="25000"/>
                  </a:schemeClr>
                </a:solidFill>
                <a:latin typeface="游ゴシック" panose="020B0400000000000000" pitchFamily="50" charset="-128"/>
                <a:ea typeface="游ゴシック" panose="020B0400000000000000" pitchFamily="50" charset="-128"/>
              </a:rPr>
              <a:t> サイトテンプレートパターン</a:t>
            </a:r>
          </a:p>
        </p:txBody>
      </p:sp>
      <p:graphicFrame>
        <p:nvGraphicFramePr>
          <p:cNvPr id="4" name="表 3">
            <a:extLst>
              <a:ext uri="{FF2B5EF4-FFF2-40B4-BE49-F238E27FC236}">
                <a16:creationId xmlns:a16="http://schemas.microsoft.com/office/drawing/2014/main" id="{5DB4FC9C-9867-411E-97D2-0942F546D82C}"/>
              </a:ext>
            </a:extLst>
          </p:cNvPr>
          <p:cNvGraphicFramePr>
            <a:graphicFrameLocks noGrp="1"/>
          </p:cNvGraphicFramePr>
          <p:nvPr>
            <p:extLst/>
          </p:nvPr>
        </p:nvGraphicFramePr>
        <p:xfrm>
          <a:off x="459746" y="971300"/>
          <a:ext cx="11366592" cy="5570560"/>
        </p:xfrm>
        <a:graphic>
          <a:graphicData uri="http://schemas.openxmlformats.org/drawingml/2006/table">
            <a:tbl>
              <a:tblPr firstRow="1" bandRow="1">
                <a:tableStyleId>{5940675A-B579-460E-94D1-54222C63F5DA}</a:tableStyleId>
              </a:tblPr>
              <a:tblGrid>
                <a:gridCol w="3788864">
                  <a:extLst>
                    <a:ext uri="{9D8B030D-6E8A-4147-A177-3AD203B41FA5}">
                      <a16:colId xmlns:a16="http://schemas.microsoft.com/office/drawing/2014/main" val="2047678292"/>
                    </a:ext>
                  </a:extLst>
                </a:gridCol>
                <a:gridCol w="3788864">
                  <a:extLst>
                    <a:ext uri="{9D8B030D-6E8A-4147-A177-3AD203B41FA5}">
                      <a16:colId xmlns:a16="http://schemas.microsoft.com/office/drawing/2014/main" val="706083445"/>
                    </a:ext>
                  </a:extLst>
                </a:gridCol>
                <a:gridCol w="3788864">
                  <a:extLst>
                    <a:ext uri="{9D8B030D-6E8A-4147-A177-3AD203B41FA5}">
                      <a16:colId xmlns:a16="http://schemas.microsoft.com/office/drawing/2014/main" val="1905277777"/>
                    </a:ext>
                  </a:extLst>
                </a:gridCol>
              </a:tblGrid>
              <a:tr h="358477">
                <a:tc rowSpan="2">
                  <a:txBody>
                    <a:bodyPr/>
                    <a:lstStyle/>
                    <a:p>
                      <a:pPr algn="ctr"/>
                      <a:r>
                        <a:rPr kumimoji="1" lang="ja-JP" altLang="en-US" sz="1800" dirty="0">
                          <a:latin typeface="游ゴシック" panose="020B0400000000000000" pitchFamily="50" charset="-128"/>
                          <a:ea typeface="游ゴシック" panose="020B0400000000000000" pitchFamily="50" charset="-128"/>
                        </a:rPr>
                        <a:t>クラシックサイト</a:t>
                      </a:r>
                    </a:p>
                  </a:txBody>
                  <a:tcPr marL="89619" marR="89619" marT="44810" marB="44810"/>
                </a:tc>
                <a:tc gridSpan="2">
                  <a:txBody>
                    <a:bodyPr/>
                    <a:lstStyle/>
                    <a:p>
                      <a:pPr algn="ctr"/>
                      <a:r>
                        <a:rPr kumimoji="1" lang="ja-JP" altLang="en-US" sz="1800" dirty="0">
                          <a:latin typeface="游ゴシック" panose="020B0400000000000000" pitchFamily="50" charset="-128"/>
                          <a:ea typeface="游ゴシック" panose="020B0400000000000000" pitchFamily="50" charset="-128"/>
                        </a:rPr>
                        <a:t>モダン</a:t>
                      </a:r>
                      <a:r>
                        <a:rPr kumimoji="1" lang="en-US" altLang="ja-JP" sz="1800" dirty="0">
                          <a:latin typeface="游ゴシック" panose="020B0400000000000000" pitchFamily="50" charset="-128"/>
                          <a:ea typeface="游ゴシック" panose="020B0400000000000000" pitchFamily="50" charset="-128"/>
                        </a:rPr>
                        <a:t>UI</a:t>
                      </a:r>
                      <a:endParaRPr kumimoji="1" lang="ja-JP" altLang="en-US" sz="1800" dirty="0">
                        <a:latin typeface="游ゴシック" panose="020B0400000000000000" pitchFamily="50" charset="-128"/>
                        <a:ea typeface="游ゴシック" panose="020B0400000000000000" pitchFamily="50" charset="-128"/>
                      </a:endParaRPr>
                    </a:p>
                  </a:txBody>
                  <a:tcPr marL="89619" marR="89619" marT="44810" marB="44810"/>
                </a:tc>
                <a:tc hMerge="1">
                  <a:txBody>
                    <a:bodyPr/>
                    <a:lstStyle/>
                    <a:p>
                      <a:endParaRPr kumimoji="1" lang="ja-JP" altLang="en-US" dirty="0">
                        <a:latin typeface="Yu Gothic Medium" panose="020B0500000000000000" pitchFamily="50" charset="-128"/>
                        <a:ea typeface="Yu Gothic Medium" panose="020B0500000000000000" pitchFamily="50" charset="-128"/>
                      </a:endParaRPr>
                    </a:p>
                  </a:txBody>
                  <a:tcPr/>
                </a:tc>
                <a:extLst>
                  <a:ext uri="{0D108BD9-81ED-4DB2-BD59-A6C34878D82A}">
                    <a16:rowId xmlns:a16="http://schemas.microsoft.com/office/drawing/2014/main" val="4163518338"/>
                  </a:ext>
                </a:extLst>
              </a:tr>
              <a:tr h="358477">
                <a:tc vMerge="1">
                  <a:txBody>
                    <a:bodyPr/>
                    <a:lstStyle/>
                    <a:p>
                      <a:endParaRPr kumimoji="1" lang="ja-JP" altLang="en-US" dirty="0">
                        <a:latin typeface="Yu Gothic Medium" panose="020B0500000000000000" pitchFamily="50" charset="-128"/>
                        <a:ea typeface="Yu Gothic Medium" panose="020B0500000000000000" pitchFamily="50" charset="-128"/>
                      </a:endParaRPr>
                    </a:p>
                  </a:txBody>
                  <a:tcPr/>
                </a:tc>
                <a:tc>
                  <a:txBody>
                    <a:bodyPr/>
                    <a:lstStyle/>
                    <a:p>
                      <a:pPr algn="ctr"/>
                      <a:r>
                        <a:rPr kumimoji="1" lang="ja-JP" altLang="en-US" sz="1800" dirty="0">
                          <a:latin typeface="游ゴシック" panose="020B0400000000000000" pitchFamily="50" charset="-128"/>
                          <a:ea typeface="游ゴシック" panose="020B0400000000000000" pitchFamily="50" charset="-128"/>
                        </a:rPr>
                        <a:t>コミュニケーションサイト</a:t>
                      </a:r>
                    </a:p>
                  </a:txBody>
                  <a:tcPr marL="89619" marR="89619" marT="44810" marB="44810"/>
                </a:tc>
                <a:tc>
                  <a:txBody>
                    <a:bodyPr/>
                    <a:lstStyle/>
                    <a:p>
                      <a:pPr algn="ctr"/>
                      <a:r>
                        <a:rPr kumimoji="1" lang="ja-JP" altLang="en-US" sz="1800" dirty="0">
                          <a:latin typeface="游ゴシック" panose="020B0400000000000000" pitchFamily="50" charset="-128"/>
                          <a:ea typeface="游ゴシック" panose="020B0400000000000000" pitchFamily="50" charset="-128"/>
                        </a:rPr>
                        <a:t>チームサイト</a:t>
                      </a:r>
                    </a:p>
                  </a:txBody>
                  <a:tcPr marL="89619" marR="89619" marT="44810" marB="44810"/>
                </a:tc>
                <a:extLst>
                  <a:ext uri="{0D108BD9-81ED-4DB2-BD59-A6C34878D82A}">
                    <a16:rowId xmlns:a16="http://schemas.microsoft.com/office/drawing/2014/main" val="1588263876"/>
                  </a:ext>
                </a:extLst>
              </a:tr>
              <a:tr h="2509336">
                <a:tc>
                  <a:txBody>
                    <a:bodyPr/>
                    <a:lstStyle/>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en-US" altLang="ja-JP" sz="1800" dirty="0">
                        <a:latin typeface="Yu Gothic Medium" panose="020B0500000000000000" pitchFamily="50" charset="-128"/>
                        <a:ea typeface="Yu Gothic Medium" panose="020B0500000000000000" pitchFamily="50" charset="-128"/>
                      </a:endParaRPr>
                    </a:p>
                    <a:p>
                      <a:endParaRPr kumimoji="1" lang="ja-JP" altLang="en-US" sz="1800" dirty="0">
                        <a:latin typeface="Yu Gothic Medium" panose="020B0500000000000000" pitchFamily="50" charset="-128"/>
                        <a:ea typeface="Yu Gothic Medium" panose="020B0500000000000000" pitchFamily="50" charset="-128"/>
                      </a:endParaRPr>
                    </a:p>
                  </a:txBody>
                  <a:tcPr marL="89619" marR="89619" marT="44810" marB="44810"/>
                </a:tc>
                <a:tc>
                  <a:txBody>
                    <a:bodyPr/>
                    <a:lstStyle/>
                    <a:p>
                      <a:endParaRPr kumimoji="1" lang="en-US" altLang="ja-JP" sz="1800" dirty="0">
                        <a:latin typeface="Yu Gothic Medium" panose="020B0500000000000000" pitchFamily="50" charset="-128"/>
                        <a:ea typeface="Yu Gothic Medium" panose="020B0500000000000000" pitchFamily="50" charset="-128"/>
                      </a:endParaRPr>
                    </a:p>
                  </a:txBody>
                  <a:tcPr marL="89619" marR="89619" marT="44810" marB="44810"/>
                </a:tc>
                <a:tc>
                  <a:txBody>
                    <a:bodyPr/>
                    <a:lstStyle/>
                    <a:p>
                      <a:endParaRPr kumimoji="1" lang="ja-JP" altLang="en-US" sz="1800" dirty="0">
                        <a:latin typeface="Yu Gothic Medium" panose="020B0500000000000000" pitchFamily="50" charset="-128"/>
                        <a:ea typeface="Yu Gothic Medium" panose="020B0500000000000000" pitchFamily="50" charset="-128"/>
                      </a:endParaRPr>
                    </a:p>
                  </a:txBody>
                  <a:tcPr marL="89619" marR="89619" marT="44810" marB="44810"/>
                </a:tc>
                <a:extLst>
                  <a:ext uri="{0D108BD9-81ED-4DB2-BD59-A6C34878D82A}">
                    <a16:rowId xmlns:a16="http://schemas.microsoft.com/office/drawing/2014/main" val="705370189"/>
                  </a:ext>
                </a:extLst>
              </a:tr>
              <a:tr h="2240478">
                <a:tc>
                  <a:txBody>
                    <a:bodyPr/>
                    <a:lstStyle/>
                    <a:p>
                      <a:pPr marL="285750" indent="-285750">
                        <a:buFont typeface="Arial" panose="020B0604020202020204" pitchFamily="34" charset="0"/>
                        <a:buChar char="•"/>
                      </a:pPr>
                      <a:r>
                        <a:rPr kumimoji="1" lang="en-US" altLang="ja-JP" sz="1600" dirty="0">
                          <a:latin typeface="游ゴシック" panose="020B0400000000000000" pitchFamily="50" charset="-128"/>
                          <a:ea typeface="游ゴシック" panose="020B0400000000000000" pitchFamily="50" charset="-128"/>
                        </a:rPr>
                        <a:t>SharePoint Server 2007</a:t>
                      </a:r>
                      <a:r>
                        <a:rPr kumimoji="1" lang="ja-JP" altLang="en-US" sz="1600" dirty="0">
                          <a:latin typeface="游ゴシック" panose="020B0400000000000000" pitchFamily="50" charset="-128"/>
                          <a:ea typeface="游ゴシック" panose="020B0400000000000000" pitchFamily="50" charset="-128"/>
                        </a:rPr>
                        <a:t>時代から提供される歴史のあるデザイン</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豊富な</a:t>
                      </a:r>
                      <a:r>
                        <a:rPr kumimoji="1" lang="en-US" altLang="ja-JP" sz="1600" dirty="0">
                          <a:latin typeface="游ゴシック" panose="020B0400000000000000" pitchFamily="50" charset="-128"/>
                          <a:ea typeface="游ゴシック" panose="020B0400000000000000" pitchFamily="50" charset="-128"/>
                        </a:rPr>
                        <a:t>Web</a:t>
                      </a:r>
                      <a:r>
                        <a:rPr kumimoji="1" lang="ja-JP" altLang="en-US" sz="1600" dirty="0">
                          <a:latin typeface="游ゴシック" panose="020B0400000000000000" pitchFamily="50" charset="-128"/>
                          <a:ea typeface="游ゴシック" panose="020B0400000000000000" pitchFamily="50" charset="-128"/>
                        </a:rPr>
                        <a:t>パーツ資産、</a:t>
                      </a:r>
                      <a:br>
                        <a:rPr kumimoji="1" lang="en-US" altLang="ja-JP" sz="1600" dirty="0">
                          <a:latin typeface="游ゴシック" panose="020B0400000000000000" pitchFamily="50" charset="-128"/>
                          <a:ea typeface="游ゴシック" panose="020B0400000000000000" pitchFamily="50" charset="-128"/>
                        </a:rPr>
                      </a:br>
                      <a:r>
                        <a:rPr kumimoji="1" lang="ja-JP" altLang="en-US" sz="1600" dirty="0">
                          <a:latin typeface="游ゴシック" panose="020B0400000000000000" pitchFamily="50" charset="-128"/>
                          <a:ea typeface="游ゴシック" panose="020B0400000000000000" pitchFamily="50" charset="-128"/>
                        </a:rPr>
                        <a:t>パートナー様ソリューション</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モバイルデバイスには未対応</a:t>
                      </a:r>
                    </a:p>
                  </a:txBody>
                  <a:tcPr marL="89619" marR="89619" marT="44810" marB="44810"/>
                </a:tc>
                <a:tc>
                  <a:txBody>
                    <a:bodyPr/>
                    <a:lstStyle/>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レスポンシブデザイン</a:t>
                      </a:r>
                      <a:br>
                        <a:rPr kumimoji="1" lang="en-US" altLang="ja-JP" sz="1600" dirty="0">
                          <a:latin typeface="游ゴシック" panose="020B0400000000000000" pitchFamily="50" charset="-128"/>
                          <a:ea typeface="游ゴシック" panose="020B0400000000000000" pitchFamily="50" charset="-128"/>
                        </a:rPr>
                      </a:br>
                      <a:r>
                        <a:rPr kumimoji="1" lang="ja-JP" altLang="en-US" sz="1600" dirty="0">
                          <a:latin typeface="游ゴシック" panose="020B0400000000000000" pitchFamily="50" charset="-128"/>
                          <a:ea typeface="游ゴシック" panose="020B0400000000000000" pitchFamily="50" charset="-128"/>
                        </a:rPr>
                        <a:t>（モバイルデバイスに対応）</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全社ポータル等のイントラネットに対応したデザイン</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en-US" altLang="ja-JP" sz="1600" dirty="0">
                          <a:latin typeface="游ゴシック" panose="020B0400000000000000" pitchFamily="50" charset="-128"/>
                          <a:ea typeface="游ゴシック" panose="020B0400000000000000" pitchFamily="50" charset="-128"/>
                        </a:rPr>
                        <a:t>SharePoint Framework</a:t>
                      </a:r>
                      <a:r>
                        <a:rPr kumimoji="1" lang="ja-JP" altLang="en-US" sz="1600" dirty="0">
                          <a:latin typeface="游ゴシック" panose="020B0400000000000000" pitchFamily="50" charset="-128"/>
                          <a:ea typeface="游ゴシック" panose="020B0400000000000000" pitchFamily="50" charset="-128"/>
                        </a:rPr>
                        <a:t>により構築</a:t>
                      </a:r>
                      <a:endParaRPr kumimoji="1" lang="en-US" altLang="ja-JP" sz="1600" dirty="0">
                        <a:latin typeface="游ゴシック" panose="020B0400000000000000" pitchFamily="50" charset="-128"/>
                        <a:ea typeface="游ゴシック" panose="020B0400000000000000" pitchFamily="50" charset="-128"/>
                      </a:endParaRPr>
                    </a:p>
                    <a:p>
                      <a:pPr marL="752121" lvl="1" indent="-285750">
                        <a:buFont typeface="Wingdings" panose="05000000000000000000" pitchFamily="2" charset="2"/>
                        <a:buChar char="ü"/>
                      </a:pPr>
                      <a:r>
                        <a:rPr kumimoji="1" lang="ja-JP" altLang="en-US" sz="1600" dirty="0">
                          <a:latin typeface="游ゴシック" panose="020B0400000000000000" pitchFamily="50" charset="-128"/>
                          <a:ea typeface="游ゴシック" panose="020B0400000000000000" pitchFamily="50" charset="-128"/>
                        </a:rPr>
                        <a:t>クラシックサイトで使用する</a:t>
                      </a:r>
                      <a:r>
                        <a:rPr kumimoji="1" lang="en-US" altLang="ja-JP" sz="1600" dirty="0">
                          <a:latin typeface="游ゴシック" panose="020B0400000000000000" pitchFamily="50" charset="-128"/>
                          <a:ea typeface="游ゴシック" panose="020B0400000000000000" pitchFamily="50" charset="-128"/>
                        </a:rPr>
                        <a:t>Web</a:t>
                      </a:r>
                      <a:r>
                        <a:rPr kumimoji="1" lang="ja-JP" altLang="en-US" sz="1600" dirty="0">
                          <a:latin typeface="游ゴシック" panose="020B0400000000000000" pitchFamily="50" charset="-128"/>
                          <a:ea typeface="游ゴシック" panose="020B0400000000000000" pitchFamily="50" charset="-128"/>
                        </a:rPr>
                        <a:t>パーツとの互換性はない</a:t>
                      </a:r>
                      <a:endParaRPr kumimoji="1" lang="en-US" altLang="ja-JP" sz="1600" dirty="0">
                        <a:latin typeface="游ゴシック" panose="020B0400000000000000" pitchFamily="50" charset="-128"/>
                        <a:ea typeface="游ゴシック" panose="020B0400000000000000" pitchFamily="50" charset="-128"/>
                      </a:endParaRPr>
                    </a:p>
                  </a:txBody>
                  <a:tcPr marL="89619" marR="89619" marT="44810" marB="44810"/>
                </a:tc>
                <a:tc>
                  <a:txBody>
                    <a:bodyPr/>
                    <a:lstStyle/>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レスポンシブデザイン</a:t>
                      </a:r>
                      <a:br>
                        <a:rPr kumimoji="1" lang="en-US" altLang="ja-JP" sz="1600" dirty="0">
                          <a:latin typeface="游ゴシック" panose="020B0400000000000000" pitchFamily="50" charset="-128"/>
                          <a:ea typeface="游ゴシック" panose="020B0400000000000000" pitchFamily="50" charset="-128"/>
                        </a:rPr>
                      </a:br>
                      <a:r>
                        <a:rPr kumimoji="1" lang="ja-JP" altLang="en-US" sz="1600" dirty="0">
                          <a:latin typeface="游ゴシック" panose="020B0400000000000000" pitchFamily="50" charset="-128"/>
                          <a:ea typeface="游ゴシック" panose="020B0400000000000000" pitchFamily="50" charset="-128"/>
                        </a:rPr>
                        <a:t>（モバイルデバイスに対応）</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ja-JP" altLang="en-US" sz="1600" dirty="0">
                          <a:latin typeface="游ゴシック" panose="020B0400000000000000" pitchFamily="50" charset="-128"/>
                          <a:ea typeface="游ゴシック" panose="020B0400000000000000" pitchFamily="50" charset="-128"/>
                        </a:rPr>
                        <a:t>チームのコラボレーションに適したデザイン</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en-US" altLang="ja-JP" sz="1600" dirty="0">
                          <a:latin typeface="游ゴシック" panose="020B0400000000000000" pitchFamily="50" charset="-128"/>
                          <a:ea typeface="游ゴシック" panose="020B0400000000000000" pitchFamily="50" charset="-128"/>
                        </a:rPr>
                        <a:t>SharePoint Framework</a:t>
                      </a:r>
                      <a:r>
                        <a:rPr kumimoji="1" lang="ja-JP" altLang="en-US" sz="1600" dirty="0">
                          <a:latin typeface="游ゴシック" panose="020B0400000000000000" pitchFamily="50" charset="-128"/>
                          <a:ea typeface="游ゴシック" panose="020B0400000000000000" pitchFamily="50" charset="-128"/>
                        </a:rPr>
                        <a:t>により構築</a:t>
                      </a:r>
                      <a:endParaRPr kumimoji="1" lang="en-US" altLang="ja-JP" sz="1600" dirty="0">
                        <a:latin typeface="游ゴシック" panose="020B0400000000000000" pitchFamily="50" charset="-128"/>
                        <a:ea typeface="游ゴシック" panose="020B0400000000000000" pitchFamily="50" charset="-128"/>
                      </a:endParaRPr>
                    </a:p>
                    <a:p>
                      <a:pPr marL="752121" lvl="1" indent="-285750">
                        <a:buFont typeface="Wingdings" panose="05000000000000000000" pitchFamily="2" charset="2"/>
                        <a:buChar char="ü"/>
                      </a:pPr>
                      <a:r>
                        <a:rPr kumimoji="1" lang="ja-JP" altLang="en-US" sz="1600" dirty="0">
                          <a:latin typeface="游ゴシック" panose="020B0400000000000000" pitchFamily="50" charset="-128"/>
                          <a:ea typeface="游ゴシック" panose="020B0400000000000000" pitchFamily="50" charset="-128"/>
                        </a:rPr>
                        <a:t>クラシックサイトで使用する</a:t>
                      </a:r>
                      <a:r>
                        <a:rPr kumimoji="1" lang="en-US" altLang="ja-JP" sz="1600" dirty="0">
                          <a:latin typeface="游ゴシック" panose="020B0400000000000000" pitchFamily="50" charset="-128"/>
                          <a:ea typeface="游ゴシック" panose="020B0400000000000000" pitchFamily="50" charset="-128"/>
                        </a:rPr>
                        <a:t>Web</a:t>
                      </a:r>
                      <a:r>
                        <a:rPr kumimoji="1" lang="ja-JP" altLang="en-US" sz="1600" dirty="0">
                          <a:latin typeface="游ゴシック" panose="020B0400000000000000" pitchFamily="50" charset="-128"/>
                          <a:ea typeface="游ゴシック" panose="020B0400000000000000" pitchFamily="50" charset="-128"/>
                        </a:rPr>
                        <a:t>パーツとの互換性はない</a:t>
                      </a:r>
                      <a:endParaRPr kumimoji="1" lang="en-US" altLang="ja-JP" sz="16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kumimoji="1" lang="en-US" altLang="ja-JP" sz="1600" dirty="0">
                          <a:solidFill>
                            <a:schemeClr val="tx1"/>
                          </a:solidFill>
                          <a:latin typeface="游ゴシック" panose="020B0400000000000000" pitchFamily="50" charset="-128"/>
                          <a:ea typeface="游ゴシック" panose="020B0400000000000000" pitchFamily="50" charset="-128"/>
                        </a:rPr>
                        <a:t>Teams, Groups, Stream, Yammer</a:t>
                      </a:r>
                      <a:br>
                        <a:rPr kumimoji="1" lang="en-US" altLang="ja-JP" sz="1600" dirty="0">
                          <a:solidFill>
                            <a:schemeClr val="tx1"/>
                          </a:solidFill>
                          <a:latin typeface="游ゴシック" panose="020B0400000000000000" pitchFamily="50" charset="-128"/>
                          <a:ea typeface="游ゴシック" panose="020B0400000000000000" pitchFamily="50" charset="-128"/>
                        </a:rPr>
                      </a:br>
                      <a:r>
                        <a:rPr kumimoji="1" lang="en-US" altLang="ja-JP" sz="1600" dirty="0">
                          <a:solidFill>
                            <a:schemeClr val="tx1"/>
                          </a:solidFill>
                          <a:latin typeface="游ゴシック" panose="020B0400000000000000" pitchFamily="50" charset="-128"/>
                          <a:ea typeface="游ゴシック" panose="020B0400000000000000" pitchFamily="50" charset="-128"/>
                        </a:rPr>
                        <a:t>Power BI</a:t>
                      </a:r>
                      <a:r>
                        <a:rPr kumimoji="1" lang="ja-JP" altLang="en-US" sz="1600" dirty="0">
                          <a:solidFill>
                            <a:schemeClr val="tx1"/>
                          </a:solidFill>
                          <a:latin typeface="游ゴシック" panose="020B0400000000000000" pitchFamily="50" charset="-128"/>
                          <a:ea typeface="游ゴシック" panose="020B0400000000000000" pitchFamily="50" charset="-128"/>
                        </a:rPr>
                        <a:t>のインフラとしても利用</a:t>
                      </a:r>
                      <a:endParaRPr kumimoji="1" lang="en-US" altLang="ja-JP" sz="1600" dirty="0">
                        <a:solidFill>
                          <a:schemeClr val="tx1"/>
                        </a:solidFill>
                        <a:latin typeface="游ゴシック" panose="020B0400000000000000" pitchFamily="50" charset="-128"/>
                        <a:ea typeface="游ゴシック" panose="020B0400000000000000" pitchFamily="50" charset="-128"/>
                      </a:endParaRPr>
                    </a:p>
                  </a:txBody>
                  <a:tcPr marL="89619" marR="89619" marT="44810" marB="44810"/>
                </a:tc>
                <a:extLst>
                  <a:ext uri="{0D108BD9-81ED-4DB2-BD59-A6C34878D82A}">
                    <a16:rowId xmlns:a16="http://schemas.microsoft.com/office/drawing/2014/main" val="2674214420"/>
                  </a:ext>
                </a:extLst>
              </a:tr>
            </a:tbl>
          </a:graphicData>
        </a:graphic>
      </p:graphicFrame>
      <p:pic>
        <p:nvPicPr>
          <p:cNvPr id="5" name="図 4">
            <a:extLst>
              <a:ext uri="{FF2B5EF4-FFF2-40B4-BE49-F238E27FC236}">
                <a16:creationId xmlns:a16="http://schemas.microsoft.com/office/drawing/2014/main" id="{C73064BD-2207-4B57-A2B7-566BAE49286C}"/>
              </a:ext>
            </a:extLst>
          </p:cNvPr>
          <p:cNvPicPr>
            <a:picLocks noChangeAspect="1"/>
          </p:cNvPicPr>
          <p:nvPr/>
        </p:nvPicPr>
        <p:blipFill>
          <a:blip r:embed="rId3"/>
          <a:stretch>
            <a:fillRect/>
          </a:stretch>
        </p:blipFill>
        <p:spPr>
          <a:xfrm>
            <a:off x="629348" y="1935328"/>
            <a:ext cx="3429997" cy="1971105"/>
          </a:xfrm>
          <a:prstGeom prst="rect">
            <a:avLst/>
          </a:prstGeom>
          <a:ln>
            <a:solidFill>
              <a:schemeClr val="bg2">
                <a:lumMod val="50000"/>
              </a:schemeClr>
            </a:solidFill>
          </a:ln>
        </p:spPr>
      </p:pic>
      <p:pic>
        <p:nvPicPr>
          <p:cNvPr id="6" name="図 5">
            <a:extLst>
              <a:ext uri="{FF2B5EF4-FFF2-40B4-BE49-F238E27FC236}">
                <a16:creationId xmlns:a16="http://schemas.microsoft.com/office/drawing/2014/main" id="{05CF8F41-489E-42B6-9F42-C695639E5452}"/>
              </a:ext>
            </a:extLst>
          </p:cNvPr>
          <p:cNvPicPr>
            <a:picLocks noChangeAspect="1"/>
          </p:cNvPicPr>
          <p:nvPr/>
        </p:nvPicPr>
        <p:blipFill>
          <a:blip r:embed="rId4"/>
          <a:stretch>
            <a:fillRect/>
          </a:stretch>
        </p:blipFill>
        <p:spPr>
          <a:xfrm>
            <a:off x="4420278" y="1935328"/>
            <a:ext cx="3431691" cy="1971105"/>
          </a:xfrm>
          <a:prstGeom prst="rect">
            <a:avLst/>
          </a:prstGeom>
          <a:ln>
            <a:solidFill>
              <a:schemeClr val="bg2">
                <a:lumMod val="50000"/>
              </a:schemeClr>
            </a:solidFill>
          </a:ln>
        </p:spPr>
      </p:pic>
      <p:pic>
        <p:nvPicPr>
          <p:cNvPr id="7" name="図 6">
            <a:extLst>
              <a:ext uri="{FF2B5EF4-FFF2-40B4-BE49-F238E27FC236}">
                <a16:creationId xmlns:a16="http://schemas.microsoft.com/office/drawing/2014/main" id="{F0779626-F656-4604-93A1-DAB4D45B9E7C}"/>
              </a:ext>
            </a:extLst>
          </p:cNvPr>
          <p:cNvPicPr>
            <a:picLocks noChangeAspect="1"/>
          </p:cNvPicPr>
          <p:nvPr/>
        </p:nvPicPr>
        <p:blipFill>
          <a:blip r:embed="rId5"/>
          <a:stretch>
            <a:fillRect/>
          </a:stretch>
        </p:blipFill>
        <p:spPr>
          <a:xfrm>
            <a:off x="8241557" y="1935328"/>
            <a:ext cx="3435975" cy="1971105"/>
          </a:xfrm>
          <a:prstGeom prst="rect">
            <a:avLst/>
          </a:prstGeom>
          <a:ln>
            <a:solidFill>
              <a:schemeClr val="bg2">
                <a:lumMod val="50000"/>
              </a:schemeClr>
            </a:solidFill>
          </a:ln>
        </p:spPr>
      </p:pic>
    </p:spTree>
    <p:extLst>
      <p:ext uri="{BB962C8B-B14F-4D97-AF65-F5344CB8AC3E}">
        <p14:creationId xmlns:p14="http://schemas.microsoft.com/office/powerpoint/2010/main" val="34746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A7C3123C-DA20-4584-9914-FCF2C5B1549B}" vid="{BD078F88-F55C-47F9-9AFB-66DF1AE3FA00}"/>
    </a:ext>
  </a:extLst>
</a:theme>
</file>

<file path=ppt/theme/theme3.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4.xml><?xml version="1.0" encoding="utf-8"?>
<a:theme xmlns:a="http://schemas.openxmlformats.org/drawingml/2006/main" name="1_Modern Workplace 2016">
  <a:themeElements>
    <a:clrScheme name="Custom 16">
      <a:dk1>
        <a:srgbClr val="2C292A"/>
      </a:dk1>
      <a:lt1>
        <a:srgbClr val="F1EFED"/>
      </a:lt1>
      <a:dk2>
        <a:srgbClr val="2C292A"/>
      </a:dk2>
      <a:lt2>
        <a:srgbClr val="FFFFFF"/>
      </a:lt2>
      <a:accent1>
        <a:srgbClr val="DC4405"/>
      </a:accent1>
      <a:accent2>
        <a:srgbClr val="0078D7"/>
      </a:accent2>
      <a:accent3>
        <a:srgbClr val="FFC000"/>
      </a:accent3>
      <a:accent4>
        <a:srgbClr val="2C292A"/>
      </a:accent4>
      <a:accent5>
        <a:srgbClr val="5A5456"/>
      </a:accent5>
      <a:accent6>
        <a:srgbClr val="B2ADAE"/>
      </a:accent6>
      <a:hlink>
        <a:srgbClr val="ED6722"/>
      </a:hlink>
      <a:folHlink>
        <a:srgbClr val="ED6722"/>
      </a:folHlink>
    </a:clrScheme>
    <a:fontScheme name="Office_Marketing">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ff7cab26a1f4adcbd3e5e4d67826f1e xmlns="79a036e6-a957-4ca4-ab96-2717906fbc56">
      <Terms xmlns="http://schemas.microsoft.com/office/infopath/2007/PartnerControls">
        <TermInfo xmlns="http://schemas.microsoft.com/office/infopath/2007/PartnerControls">
          <TermName xmlns="http://schemas.microsoft.com/office/infopath/2007/PartnerControls">20-40%</TermName>
          <TermId xmlns="http://schemas.microsoft.com/office/infopath/2007/PartnerControls">70e9898d-c7a0-420a-b304-fff6f1a12ed6</TermId>
        </TermInfo>
      </Terms>
    </mff7cab26a1f4adcbd3e5e4d67826f1e>
    <b3889bdc0e4449b182e4c18ead4d9b73 xmlns="79a036e6-a957-4ca4-ab96-2717906fbc56">
      <Terms xmlns="http://schemas.microsoft.com/office/infopath/2007/PartnerControls"/>
    </b3889bdc0e4449b182e4c18ead4d9b73>
    <LikesCount xmlns="http://schemas.microsoft.com/sharepoint/v3" xsi:nil="true"/>
    <_ip_UnifiedCompliancePolicyUIAction xmlns="http://schemas.microsoft.com/sharepoint/v3" xsi:nil="true"/>
    <e8a0d32609eb4f94b0275242a86e0779 xmlns="79a036e6-a957-4ca4-ab96-2717906fbc56">
      <Terms xmlns="http://schemas.microsoft.com/office/infopath/2007/PartnerControls">
        <TermInfo xmlns="http://schemas.microsoft.com/office/infopath/2007/PartnerControls">
          <TermName xmlns="http://schemas.microsoft.com/office/infopath/2007/PartnerControls">SharePoint</TermName>
          <TermId xmlns="http://schemas.microsoft.com/office/infopath/2007/PartnerControls">3e43dea0-252f-4b42-8a8f-ff0fcb3285b5</TermId>
        </TermInfo>
      </Terms>
    </e8a0d32609eb4f94b0275242a86e0779>
    <be472d75e6204941b8d7ddbb4b78382a xmlns="79a036e6-a957-4ca4-ab96-2717906fbc56">
      <Terms xmlns="http://schemas.microsoft.com/office/infopath/2007/PartnerControls">
        <TermInfo xmlns="http://schemas.microsoft.com/office/infopath/2007/PartnerControls">
          <TermName xmlns="http://schemas.microsoft.com/office/infopath/2007/PartnerControls">顧客およびパートナー</TermName>
          <TermId xmlns="http://schemas.microsoft.com/office/infopath/2007/PartnerControls">577aaefb-c4f7-40b7-8039-fdb690bd6845</TermId>
        </TermInfo>
      </Terms>
    </be472d75e6204941b8d7ddbb4b78382a>
    <Ratings xmlns="http://schemas.microsoft.com/sharepoint/v3" xsi:nil="true"/>
    <f86ab39e5c134914841a3ce7a50d346b xmlns="79a036e6-a957-4ca4-ab96-2717906fbc56">
      <Terms xmlns="http://schemas.microsoft.com/office/infopath/2007/PartnerControls">
        <TermInfo xmlns="http://schemas.microsoft.com/office/infopath/2007/PartnerControls">
          <TermName xmlns="http://schemas.microsoft.com/office/infopath/2007/PartnerControls">Standard</TermName>
          <TermId xmlns="http://schemas.microsoft.com/office/infopath/2007/PartnerControls">f5c4b451-a08e-40a3-bf62-47059e2a6713</TermId>
        </TermInfo>
      </Terms>
    </f86ab39e5c134914841a3ce7a50d346b>
    <LikedBy xmlns="http://schemas.microsoft.com/sharepoint/v3">
      <UserInfo>
        <DisplayName/>
        <AccountId xsi:nil="true"/>
        <AccountType/>
      </UserInfo>
    </LikedBy>
    <_ip_UnifiedCompliancePolicyProperties xmlns="http://schemas.microsoft.com/sharepoint/v3" xsi:nil="true"/>
    <g91cb57bef9d443582672162f940cced xmlns="79a036e6-a957-4ca4-ab96-2717906fbc56">
      <Terms xmlns="http://schemas.microsoft.com/office/infopath/2007/PartnerControls">
        <TermInfo xmlns="http://schemas.microsoft.com/office/infopath/2007/PartnerControls">
          <TermName xmlns="http://schemas.microsoft.com/office/infopath/2007/PartnerControls">Office365</TermName>
          <TermId xmlns="http://schemas.microsoft.com/office/infopath/2007/PartnerControls">36f1abc9-95ef-4aaa-a61a-d0f02fe3250f</TermId>
        </TermInfo>
      </Terms>
    </g91cb57bef9d443582672162f940cced>
    <e4d267591ff04083933b3fac771184cb xmlns="79a036e6-a957-4ca4-ab96-2717906fbc56">
      <Terms xmlns="http://schemas.microsoft.com/office/infopath/2007/PartnerControls"/>
    </e4d267591ff04083933b3fac771184cb>
    <TaxCatchAll xmlns="230e9df3-be65-4c73-a93b-d1236ebd677e">
      <Value>6</Value>
      <Value>5</Value>
      <Value>270</Value>
      <Value>9</Value>
      <Value>7</Value>
    </TaxCatchAll>
    <TPDescription xmlns="79a036e6-a957-4ca4-ab96-2717906fbc56">SharePoint Online ハブサイト機能の概要説明PPTです。</TPDescription>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chPlusDocument" ma:contentTypeID="0x0101008A9B155552360C4EA92013E72D40CA42001909685FBAFA6A46BBBC3F9755ED7A20" ma:contentTypeVersion="25" ma:contentTypeDescription="TechPlus サイトのドキュメントコンテンツ専用" ma:contentTypeScope="" ma:versionID="86f4eb926f2816b8855889c0fc2a2ccf">
  <xsd:schema xmlns:xsd="http://www.w3.org/2001/XMLSchema" xmlns:xs="http://www.w3.org/2001/XMLSchema" xmlns:p="http://schemas.microsoft.com/office/2006/metadata/properties" xmlns:ns1="http://schemas.microsoft.com/sharepoint/v3" xmlns:ns2="79a036e6-a957-4ca4-ab96-2717906fbc56" xmlns:ns3="230e9df3-be65-4c73-a93b-d1236ebd677e" xmlns:ns4="83b92e44-d691-4d68-8ddd-842500162c6c" xmlns:ns5="613936c6-5c5b-4a69-a514-39c0f8b7f418" targetNamespace="http://schemas.microsoft.com/office/2006/metadata/properties" ma:root="true" ma:fieldsID="d2c6167859007ecc256c74cd984e557e" ns1:_="" ns2:_="" ns3:_="" ns4:_="" ns5:_="">
    <xsd:import namespace="http://schemas.microsoft.com/sharepoint/v3"/>
    <xsd:import namespace="79a036e6-a957-4ca4-ab96-2717906fbc56"/>
    <xsd:import namespace="230e9df3-be65-4c73-a93b-d1236ebd677e"/>
    <xsd:import namespace="83b92e44-d691-4d68-8ddd-842500162c6c"/>
    <xsd:import namespace="613936c6-5c5b-4a69-a514-39c0f8b7f418"/>
    <xsd:element name="properties">
      <xsd:complexType>
        <xsd:sequence>
          <xsd:element name="documentManagement">
            <xsd:complexType>
              <xsd:all>
                <xsd:element ref="ns2:be472d75e6204941b8d7ddbb4b78382a" minOccurs="0"/>
                <xsd:element ref="ns3:TaxCatchAll" minOccurs="0"/>
                <xsd:element ref="ns3:TaxCatchAllLabel" minOccurs="0"/>
                <xsd:element ref="ns2:e8a0d32609eb4f94b0275242a86e0779" minOccurs="0"/>
                <xsd:element ref="ns2:f86ab39e5c134914841a3ce7a50d346b" minOccurs="0"/>
                <xsd:element ref="ns2:g91cb57bef9d443582672162f940cced" minOccurs="0"/>
                <xsd:element ref="ns2:TPDescription" minOccurs="0"/>
                <xsd:element ref="ns2:mff7cab26a1f4adcbd3e5e4d67826f1e" minOccurs="0"/>
                <xsd:element ref="ns2:b3889bdc0e4449b182e4c18ead4d9b73" minOccurs="0"/>
                <xsd:element ref="ns2:e4d267591ff04083933b3fac771184cb" minOccurs="0"/>
                <xsd:element ref="ns1:AverageRating" minOccurs="0"/>
                <xsd:element ref="ns1:RatingCount" minOccurs="0"/>
                <xsd:element ref="ns1:RatedBy" minOccurs="0"/>
                <xsd:element ref="ns1:Ratings" minOccurs="0"/>
                <xsd:element ref="ns1:LikesCount" minOccurs="0"/>
                <xsd:element ref="ns1:LikedBy" minOccurs="0"/>
                <xsd:element ref="ns2:STYYAMMER_ID" minOccurs="0"/>
                <xsd:element ref="ns2:STYYammerThread" minOccurs="0"/>
                <xsd:element ref="ns4:SharedWithUsers" minOccurs="0"/>
                <xsd:element ref="ns4:SharingHintHash" minOccurs="0"/>
                <xsd:element ref="ns2:SharedWithDetails" minOccurs="0"/>
                <xsd:element ref="ns4: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5" nillable="true" ma:displayName="評価 (0 ～ 5)" ma:decimals="2" ma:description="送信されたすべての評価の平均値" ma:internalName="AverageRating" ma:readOnly="true">
      <xsd:simpleType>
        <xsd:restriction base="dms:Number"/>
      </xsd:simpleType>
    </xsd:element>
    <xsd:element name="RatingCount" ma:index="26" nillable="true" ma:displayName="評価の数" ma:decimals="0" ma:description="送信された評価の数" ma:internalName="RatingCount" ma:readOnly="true">
      <xsd:simpleType>
        <xsd:restriction base="dms:Number"/>
      </xsd:simpleType>
    </xsd:element>
    <xsd:element name="RatedBy" ma:index="27" nillable="true" ma:displayName="評価者" ma:description="アイテムを評価したユーザーです。"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8" nillable="true" ma:displayName="ユーザーの評価" ma:description="ユーザーによるアイテムの評価です。" ma:hidden="true" ma:internalName="Ratings">
      <xsd:simpleType>
        <xsd:restriction base="dms:Note"/>
      </xsd:simpleType>
    </xsd:element>
    <xsd:element name="LikesCount" ma:index="29" nillable="true" ma:displayName="「いいね!」の数" ma:internalName="LikesCount">
      <xsd:simpleType>
        <xsd:restriction base="dms:Unknown"/>
      </xsd:simpleType>
    </xsd:element>
    <xsd:element name="LikedBy" ma:index="30" nillable="true" ma:displayName="「いいね!」と評価したメンバー"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40" nillable="true" ma:displayName="統合コンプライアンス ポリシーのプロパティ" ma:hidden="true" ma:internalName="_ip_UnifiedCompliancePolicyProperties">
      <xsd:simpleType>
        <xsd:restriction base="dms:Note"/>
      </xsd:simpleType>
    </xsd:element>
    <xsd:element name="_ip_UnifiedCompliancePolicyUIAction" ma:index="41" nillable="true" ma:displayName="統合コンプライアンス ポリシーの UI アクション"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a036e6-a957-4ca4-ab96-2717906fbc56" elementFormDefault="qualified">
    <xsd:import namespace="http://schemas.microsoft.com/office/2006/documentManagement/types"/>
    <xsd:import namespace="http://schemas.microsoft.com/office/infopath/2007/PartnerControls"/>
    <xsd:element name="be472d75e6204941b8d7ddbb4b78382a" ma:index="8" nillable="true" ma:taxonomy="true" ma:internalName="be472d75e6204941b8d7ddbb4b78382a" ma:taxonomyFieldName="TPPublishScope" ma:displayName="公開範囲" ma:indexed="true" ma:readOnly="false" ma:default="" ma:fieldId="{be472d75-e620-4941-b8d7-ddbb4b78382a}" ma:sspId="e385fb40-52d4-4fae-9c5b-3e8ff8a5878e" ma:termSetId="6983464a-9572-48d9-b84e-fa470ae88e56" ma:anchorId="00000000-0000-0000-0000-000000000000" ma:open="false" ma:isKeyword="false">
      <xsd:complexType>
        <xsd:sequence>
          <xsd:element ref="pc:Terms" minOccurs="0" maxOccurs="1"/>
        </xsd:sequence>
      </xsd:complexType>
    </xsd:element>
    <xsd:element name="e8a0d32609eb4f94b0275242a86e0779" ma:index="12" ma:taxonomy="true" ma:internalName="e8a0d32609eb4f94b0275242a86e0779" ma:taxonomyFieldName="TPProductName" ma:displayName="製品名" ma:default="" ma:fieldId="{e8a0d326-09eb-4f94-b027-5242a86e0779}" ma:sspId="e385fb40-52d4-4fae-9c5b-3e8ff8a5878e" ma:termSetId="908e64d5-7aca-4a3c-ab6f-c3d28d0656da" ma:anchorId="00000000-0000-0000-0000-000000000000" ma:open="false" ma:isKeyword="false">
      <xsd:complexType>
        <xsd:sequence>
          <xsd:element ref="pc:Terms" minOccurs="0" maxOccurs="1"/>
        </xsd:sequence>
      </xsd:complexType>
    </xsd:element>
    <xsd:element name="f86ab39e5c134914841a3ce7a50d346b" ma:index="14" nillable="true" ma:taxonomy="true" ma:internalName="f86ab39e5c134914841a3ce7a50d346b" ma:taxonomyFieldName="TPDocumentType" ma:displayName="ドキュメント種別" ma:indexed="true" ma:readOnly="false" ma:default="" ma:fieldId="{f86ab39e-5c13-4914-841a-3ce7a50d346b}" ma:sspId="e385fb40-52d4-4fae-9c5b-3e8ff8a5878e" ma:termSetId="626e831b-207f-4243-bbd1-7a5cd7718cce" ma:anchorId="00000000-0000-0000-0000-000000000000" ma:open="false" ma:isKeyword="false">
      <xsd:complexType>
        <xsd:sequence>
          <xsd:element ref="pc:Terms" minOccurs="0" maxOccurs="1"/>
        </xsd:sequence>
      </xsd:complexType>
    </xsd:element>
    <xsd:element name="g91cb57bef9d443582672162f940cced" ma:index="16" nillable="true" ma:taxonomy="true" ma:internalName="g91cb57bef9d443582672162f940cced" ma:taxonomyFieldName="TPVersionNo" ma:displayName="製品バージョン" ma:indexed="true" ma:default="" ma:fieldId="{091cb57b-ef9d-4435-8267-2162f940cced}" ma:sspId="e385fb40-52d4-4fae-9c5b-3e8ff8a5878e" ma:termSetId="37e7cad0-100a-47f3-a0c7-ad943c4b4128" ma:anchorId="00000000-0000-0000-0000-000000000000" ma:open="false" ma:isKeyword="false">
      <xsd:complexType>
        <xsd:sequence>
          <xsd:element ref="pc:Terms" minOccurs="0" maxOccurs="1"/>
        </xsd:sequence>
      </xsd:complexType>
    </xsd:element>
    <xsd:element name="TPDescription" ma:index="18" nillable="true" ma:displayName="概要" ma:internalName="TPDescription">
      <xsd:simpleType>
        <xsd:restriction base="dms:Note">
          <xsd:maxLength value="255"/>
        </xsd:restriction>
      </xsd:simpleType>
    </xsd:element>
    <xsd:element name="mff7cab26a1f4adcbd3e5e4d67826f1e" ma:index="19" nillable="true" ma:taxonomy="true" ma:internalName="mff7cab26a1f4adcbd3e5e4d67826f1e" ma:taxonomyFieldName="TPMSSPLevel" ma:displayName="MSSPレベル" ma:indexed="true" ma:default="" ma:fieldId="{6ff7cab2-6a1f-4adc-bd3e-5e4d67826f1e}" ma:sspId="e385fb40-52d4-4fae-9c5b-3e8ff8a5878e" ma:termSetId="df35a073-e7e8-4498-9cf2-beadfd236079" ma:anchorId="00000000-0000-0000-0000-000000000000" ma:open="false" ma:isKeyword="false">
      <xsd:complexType>
        <xsd:sequence>
          <xsd:element ref="pc:Terms" minOccurs="0" maxOccurs="1"/>
        </xsd:sequence>
      </xsd:complexType>
    </xsd:element>
    <xsd:element name="b3889bdc0e4449b182e4c18ead4d9b73" ma:index="21" nillable="true" ma:taxonomy="true" ma:internalName="b3889bdc0e4449b182e4c18ead4d9b73" ma:taxonomyFieldName="TPRelatedProduct" ma:displayName="関連製品" ma:default="" ma:fieldId="{b3889bdc-0e44-49b1-82e4-c18ead4d9b73}" ma:taxonomyMulti="true" ma:sspId="e385fb40-52d4-4fae-9c5b-3e8ff8a5878e" ma:termSetId="908e64d5-7aca-4a3c-ab6f-c3d28d0656da" ma:anchorId="00000000-0000-0000-0000-000000000000" ma:open="false" ma:isKeyword="false">
      <xsd:complexType>
        <xsd:sequence>
          <xsd:element ref="pc:Terms" minOccurs="0" maxOccurs="1"/>
        </xsd:sequence>
      </xsd:complexType>
    </xsd:element>
    <xsd:element name="e4d267591ff04083933b3fac771184cb" ma:index="23" nillable="true" ma:taxonomy="true" ma:internalName="e4d267591ff04083933b3fac771184cb" ma:taxonomyFieldName="TPSolutionList" ma:displayName="ソリューション" ma:indexed="true" ma:default="" ma:fieldId="{e4d26759-1ff0-4083-933b-3fac771184cb}" ma:sspId="e385fb40-52d4-4fae-9c5b-3e8ff8a5878e" ma:termSetId="8d0c644f-a015-4ad0-acef-a510027d8b21" ma:anchorId="00000000-0000-0000-0000-000000000000" ma:open="false" ma:isKeyword="false">
      <xsd:complexType>
        <xsd:sequence>
          <xsd:element ref="pc:Terms" minOccurs="0" maxOccurs="1"/>
        </xsd:sequence>
      </xsd:complexType>
    </xsd:element>
    <xsd:element name="STYYAMMER_ID" ma:index="31" nillable="true" ma:displayName="YAMMER_ID" ma:internalName="STYYAMMER_ID" ma:readOnly="true">
      <xsd:simpleType>
        <xsd:restriction base="dms:Text"/>
      </xsd:simpleType>
    </xsd:element>
    <xsd:element name="STYYammerThread" ma:index="32" nillable="true" ma:displayName="Yammerスレッド" ma:internalName="STYYammerThread"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SharedWithDetails" ma:index="35" nillable="true" ma:displayName="共有相手の詳細情報" ma:internalName="SharedWithDetails" ma:readOnly="true">
      <xsd:simpleType>
        <xsd:restriction base="dms:Note">
          <xsd:maxLength value="255"/>
        </xsd:restriction>
      </xsd:simpleType>
    </xsd:element>
    <xsd:element name="LastSharedByTime" ma:index="37" nillable="true" ma:displayName="最新の共有 (時間別)"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076a41d-106f-4395-a5d5-eb18980b00e6}" ma:internalName="TaxCatchAll" ma:showField="CatchAllData" ma:web="79a036e6-a957-4ca4-ab96-2717906fbc56">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076a41d-106f-4395-a5d5-eb18980b00e6}" ma:internalName="TaxCatchAllLabel" ma:readOnly="true" ma:showField="CatchAllDataLabel" ma:web="79a036e6-a957-4ca4-ab96-2717906fbc5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3b92e44-d691-4d68-8ddd-842500162c6c" elementFormDefault="qualified">
    <xsd:import namespace="http://schemas.microsoft.com/office/2006/documentManagement/types"/>
    <xsd:import namespace="http://schemas.microsoft.com/office/infopath/2007/PartnerControls"/>
    <xsd:element name="SharedWithUsers" ma:index="3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4" nillable="true" ma:displayName="共有のヒントのハッシュ" ma:internalName="SharingHintHash" ma:readOnly="true">
      <xsd:simpleType>
        <xsd:restriction base="dms:Text"/>
      </xsd:simpleType>
    </xsd:element>
    <xsd:element name="LastSharedByUser" ma:index="36" nillable="true" ma:displayName="最新の共有 (ユーザー別)" ma:description="" ma:internalName="LastSharedByUse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3936c6-5c5b-4a69-a514-39c0f8b7f418" elementFormDefault="qualified">
    <xsd:import namespace="http://schemas.microsoft.com/office/2006/documentManagement/types"/>
    <xsd:import namespace="http://schemas.microsoft.com/office/infopath/2007/PartnerControls"/>
    <xsd:element name="MediaServiceMetadata" ma:index="38" nillable="true" ma:displayName="MediaServiceMetadata" ma:description="" ma:hidden="true" ma:internalName="MediaServiceMetadata" ma:readOnly="true">
      <xsd:simpleType>
        <xsd:restriction base="dms:Note"/>
      </xsd:simpleType>
    </xsd:element>
    <xsd:element name="MediaServiceFastMetadata" ma:index="3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69BD0D-712C-4C0E-A876-27349D332A30}">
  <ds:schemaRefs>
    <ds:schemaRef ds:uri="http://purl.org/dc/dcmitype/"/>
    <ds:schemaRef ds:uri="83b92e44-d691-4d68-8ddd-842500162c6c"/>
    <ds:schemaRef ds:uri="613936c6-5c5b-4a69-a514-39c0f8b7f418"/>
    <ds:schemaRef ds:uri="http://www.w3.org/XML/1998/namespace"/>
    <ds:schemaRef ds:uri="http://schemas.microsoft.com/office/2006/metadata/properties"/>
    <ds:schemaRef ds:uri="http://purl.org/dc/elements/1.1/"/>
    <ds:schemaRef ds:uri="230e9df3-be65-4c73-a93b-d1236ebd677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79a036e6-a957-4ca4-ab96-2717906fbc56"/>
    <ds:schemaRef ds:uri="http://schemas.microsoft.com/sharepoint/v3"/>
  </ds:schemaRefs>
</ds:datastoreItem>
</file>

<file path=customXml/itemProps2.xml><?xml version="1.0" encoding="utf-8"?>
<ds:datastoreItem xmlns:ds="http://schemas.openxmlformats.org/officeDocument/2006/customXml" ds:itemID="{F8D6B2DF-631A-47BD-BAD0-B1DF9E55A0E9}">
  <ds:schemaRefs>
    <ds:schemaRef ds:uri="http://schemas.microsoft.com/sharepoint/v3/contenttype/forms"/>
  </ds:schemaRefs>
</ds:datastoreItem>
</file>

<file path=customXml/itemProps3.xml><?xml version="1.0" encoding="utf-8"?>
<ds:datastoreItem xmlns:ds="http://schemas.openxmlformats.org/officeDocument/2006/customXml" ds:itemID="{2FE530A9-7FE8-4613-81CD-BE7781DD37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a036e6-a957-4ca4-ab96-2717906fbc56"/>
    <ds:schemaRef ds:uri="230e9df3-be65-4c73-a93b-d1236ebd677e"/>
    <ds:schemaRef ds:uri="83b92e44-d691-4d68-8ddd-842500162c6c"/>
    <ds:schemaRef ds:uri="613936c6-5c5b-4a69-a514-39c0f8b7f4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1528</Words>
  <Application>Microsoft Office PowerPoint</Application>
  <PresentationFormat>ワイド画面</PresentationFormat>
  <Paragraphs>345</Paragraphs>
  <Slides>25</Slides>
  <Notes>23</Notes>
  <HiddenSlides>0</HiddenSlides>
  <MMClips>0</MMClips>
  <ScaleCrop>false</ScaleCrop>
  <HeadingPairs>
    <vt:vector size="6" baseType="variant">
      <vt:variant>
        <vt:lpstr>使用されているフォント</vt:lpstr>
      </vt:variant>
      <vt:variant>
        <vt:i4>11</vt:i4>
      </vt:variant>
      <vt:variant>
        <vt:lpstr>テーマ</vt:lpstr>
      </vt:variant>
      <vt:variant>
        <vt:i4>4</vt:i4>
      </vt:variant>
      <vt:variant>
        <vt:lpstr>スライド タイトル</vt:lpstr>
      </vt:variant>
      <vt:variant>
        <vt:i4>25</vt:i4>
      </vt:variant>
    </vt:vector>
  </HeadingPairs>
  <TitlesOfParts>
    <vt:vector size="40" baseType="lpstr">
      <vt:lpstr>Yu Gothic Medium</vt:lpstr>
      <vt:lpstr>メイリオ</vt:lpstr>
      <vt:lpstr>游ゴシック</vt:lpstr>
      <vt:lpstr>Arial</vt:lpstr>
      <vt:lpstr>Calibri</vt:lpstr>
      <vt:lpstr>Consolas</vt:lpstr>
      <vt:lpstr>Segoe UI</vt:lpstr>
      <vt:lpstr>Segoe UI Light</vt:lpstr>
      <vt:lpstr>Segoe UI Semibold</vt:lpstr>
      <vt:lpstr>Segoe UI Semilight</vt:lpstr>
      <vt:lpstr>Wingdings</vt:lpstr>
      <vt:lpstr>5-50109_Microsoft_Light_Template</vt:lpstr>
      <vt:lpstr>1_5-50109_Microsoft_Light_Template</vt:lpstr>
      <vt:lpstr>5-50173_Microsoft_Ready_Light_Template</vt:lpstr>
      <vt:lpstr>1_Modern Workplace 2016</vt:lpstr>
      <vt:lpstr>SharePoint Online ハブサイトの概要</vt:lpstr>
      <vt:lpstr>SharePoint Onlineによる コラボレーションワークスペースの提供 インテリジェントなコンテンツ管理とポータル</vt:lpstr>
      <vt:lpstr>SharePoint によるイントラネットサイトの構築</vt:lpstr>
      <vt:lpstr>SharePoint  ハブサイト</vt:lpstr>
      <vt:lpstr>SharePoint ハブサイトの概念</vt:lpstr>
      <vt:lpstr>SharePoint ハブサイトの概念</vt:lpstr>
      <vt:lpstr>SharePoint Online の構造</vt:lpstr>
      <vt:lpstr>サイト内構造</vt:lpstr>
      <vt:lpstr>SharePoint サイトテンプレートパターン</vt:lpstr>
      <vt:lpstr>チームサイトとコミュニケーションサイトの比較</vt:lpstr>
      <vt:lpstr>SharePoint ハブサイトの適用</vt:lpstr>
      <vt:lpstr>ハブサイト、チームサイト、コミュニケーションサイトの 利用パターン</vt:lpstr>
      <vt:lpstr>ハブサイトの作成</vt:lpstr>
      <vt:lpstr>ハブサイト – 名称とロゴ</vt:lpstr>
      <vt:lpstr>ハブサイト– ナビゲーション</vt:lpstr>
      <vt:lpstr>ハブサイト– ハブサイトへの参加、解除</vt:lpstr>
      <vt:lpstr>ハブサイト– ハブサイトへの参加、解除</vt:lpstr>
      <vt:lpstr>ハブサイト– 統合検索</vt:lpstr>
      <vt:lpstr>ハブサイト– テーマ</vt:lpstr>
      <vt:lpstr>ハブサイト– Web parts</vt:lpstr>
      <vt:lpstr>ハブサイト – News </vt:lpstr>
      <vt:lpstr>ハブサイト – ハイライト</vt:lpstr>
      <vt:lpstr>ハブサイト – Sites</vt:lpstr>
      <vt:lpstr>FAQs</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Online ハブサイトの概要</dc:title>
  <dc:creator/>
  <cp:lastModifiedBy/>
  <cp:revision>1</cp:revision>
  <dcterms:created xsi:type="dcterms:W3CDTF">2019-01-08T07:38:48Z</dcterms:created>
  <dcterms:modified xsi:type="dcterms:W3CDTF">2019-01-08T14:07:21Z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0x0101008A9B155552360C4EA92013E72D40CA42001909685FBAFA6A46BBBC3F9755ED7A20</vt:lpwstr>
  </property>
  <property fmtid="{D5CDD505-2E9C-101B-9397-08002B2CF9AE}" pid="3" name="TPProductName">
    <vt:lpwstr>6;#SharePoint|3e43dea0-252f-4b42-8a8f-ff0fcb3285b5</vt:lpwstr>
  </property>
  <property fmtid="{D5CDD505-2E9C-101B-9397-08002B2CF9AE}" pid="4" name="TPSolutionList">
    <vt:lpwstr/>
  </property>
  <property fmtid="{D5CDD505-2E9C-101B-9397-08002B2CF9AE}" pid="5" name="TPRelatedProduct">
    <vt:lpwstr/>
  </property>
  <property fmtid="{D5CDD505-2E9C-101B-9397-08002B2CF9AE}" pid="6" name="TPPublishScope">
    <vt:lpwstr>5;#顧客およびパートナー|577aaefb-c4f7-40b7-8039-fdb690bd6845</vt:lpwstr>
  </property>
  <property fmtid="{D5CDD505-2E9C-101B-9397-08002B2CF9AE}" pid="7" name="TPDocumentType">
    <vt:lpwstr>7;#Standard|f5c4b451-a08e-40a3-bf62-47059e2a6713</vt:lpwstr>
  </property>
  <property fmtid="{D5CDD505-2E9C-101B-9397-08002B2CF9AE}" pid="8" name="TPVersionNo">
    <vt:lpwstr>270;#Office365|36f1abc9-95ef-4aaa-a61a-d0f02fe3250f</vt:lpwstr>
  </property>
  <property fmtid="{D5CDD505-2E9C-101B-9397-08002B2CF9AE}" pid="9" name="TPMSSPLevel">
    <vt:lpwstr>9;#20-40%|70e9898d-c7a0-420a-b304-fff6f1a12ed6</vt:lpwstr>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masaokad@microsoft.com</vt:lpwstr>
  </property>
  <property fmtid="{D5CDD505-2E9C-101B-9397-08002B2CF9AE}" pid="13" name="MSIP_Label_f42aa342-8706-4288-bd11-ebb85995028c_SetDate">
    <vt:lpwstr>2019-01-08T14:06:46.0536405Z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